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8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5.xml" ContentType="application/vnd.openxmlformats-officedocument.drawingml.chart+xml"/>
  <Override PartName="/ppt/drawings/drawing1.xml" ContentType="application/vnd.openxmlformats-officedocument.drawingml.chartshape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7" r:id="rId1"/>
  </p:sldMasterIdLst>
  <p:notesMasterIdLst>
    <p:notesMasterId r:id="rId39"/>
  </p:notesMasterIdLst>
  <p:sldIdLst>
    <p:sldId id="256" r:id="rId2"/>
    <p:sldId id="258" r:id="rId3"/>
    <p:sldId id="297" r:id="rId4"/>
    <p:sldId id="259" r:id="rId5"/>
    <p:sldId id="261" r:id="rId6"/>
    <p:sldId id="298" r:id="rId7"/>
    <p:sldId id="296" r:id="rId8"/>
    <p:sldId id="299" r:id="rId9"/>
    <p:sldId id="300" r:id="rId10"/>
    <p:sldId id="302" r:id="rId11"/>
    <p:sldId id="303" r:id="rId12"/>
    <p:sldId id="301" r:id="rId13"/>
    <p:sldId id="304" r:id="rId14"/>
    <p:sldId id="275" r:id="rId15"/>
    <p:sldId id="273" r:id="rId16"/>
    <p:sldId id="272" r:id="rId17"/>
    <p:sldId id="274" r:id="rId18"/>
    <p:sldId id="276" r:id="rId19"/>
    <p:sldId id="277" r:id="rId20"/>
    <p:sldId id="278" r:id="rId21"/>
    <p:sldId id="279" r:id="rId22"/>
    <p:sldId id="281" r:id="rId23"/>
    <p:sldId id="280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305" r:id="rId35"/>
    <p:sldId id="292" r:id="rId36"/>
    <p:sldId id="293" r:id="rId37"/>
    <p:sldId id="294" r:id="rId38"/>
  </p:sldIdLst>
  <p:sldSz cx="9144000" cy="6858000" type="screen4x3"/>
  <p:notesSz cx="6807200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188B2F1-FF29-4193-8593-79C8F1264C6B}">
          <p14:sldIdLst>
            <p14:sldId id="256"/>
            <p14:sldId id="258"/>
            <p14:sldId id="297"/>
            <p14:sldId id="259"/>
            <p14:sldId id="261"/>
            <p14:sldId id="298"/>
          </p14:sldIdLst>
        </p14:section>
        <p14:section name="Раздел без заголовка" id="{F01B1156-43F2-48A6-903D-FBB6D532A9B7}">
          <p14:sldIdLst>
            <p14:sldId id="296"/>
            <p14:sldId id="299"/>
            <p14:sldId id="300"/>
            <p14:sldId id="302"/>
            <p14:sldId id="303"/>
            <p14:sldId id="301"/>
            <p14:sldId id="304"/>
            <p14:sldId id="275"/>
            <p14:sldId id="273"/>
            <p14:sldId id="272"/>
            <p14:sldId id="274"/>
            <p14:sldId id="276"/>
            <p14:sldId id="277"/>
            <p14:sldId id="278"/>
            <p14:sldId id="279"/>
            <p14:sldId id="281"/>
            <p14:sldId id="280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305"/>
            <p14:sldId id="292"/>
            <p14:sldId id="293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les" initials="P" lastIdx="0" clrIdx="0">
    <p:extLst>
      <p:ext uri="{19B8F6BF-5375-455C-9EA6-DF929625EA0E}">
        <p15:presenceInfo xmlns:p15="http://schemas.microsoft.com/office/powerpoint/2012/main" userId="Pl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3300"/>
    <a:srgbClr val="660066"/>
    <a:srgbClr val="996633"/>
    <a:srgbClr val="CC3300"/>
    <a:srgbClr val="FF9933"/>
    <a:srgbClr val="CC6600"/>
    <a:srgbClr val="9966FF"/>
    <a:srgbClr val="CC00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94630" autoAdjust="0"/>
  </p:normalViewPr>
  <p:slideViewPr>
    <p:cSldViewPr>
      <p:cViewPr varScale="1">
        <p:scale>
          <a:sx n="107" d="100"/>
          <a:sy n="107" d="100"/>
        </p:scale>
        <p:origin x="11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284305423898239E-2"/>
          <c:y val="0.10727504291637863"/>
          <c:w val="0.91322417429669245"/>
          <c:h val="0.7999984768717456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993300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95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93300"/>
              </a:soli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9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  <a:bevelB w="114300" prst="artDeco"/>
              </a:sp3d>
            </c:spPr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39710.9</c:v>
                </c:pt>
                <c:pt idx="1">
                  <c:v>33595.879999999997</c:v>
                </c:pt>
                <c:pt idx="2">
                  <c:v>41507.9</c:v>
                </c:pt>
                <c:pt idx="3">
                  <c:v>41507.9</c:v>
                </c:pt>
                <c:pt idx="4">
                  <c:v>40067.46</c:v>
                </c:pt>
                <c:pt idx="5">
                  <c:v>40302.15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96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114300" prst="artDeco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1742.7</c:v>
                </c:pt>
                <c:pt idx="1">
                  <c:v>9819.4</c:v>
                </c:pt>
                <c:pt idx="2">
                  <c:v>3057.05</c:v>
                </c:pt>
                <c:pt idx="3">
                  <c:v>11488.77</c:v>
                </c:pt>
                <c:pt idx="4">
                  <c:v>9399.68</c:v>
                </c:pt>
                <c:pt idx="5">
                  <c:v>9596.86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97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 w="114300" prst="artDeco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47805.2</c:v>
                </c:pt>
                <c:pt idx="1">
                  <c:v>33595.879999999997</c:v>
                </c:pt>
                <c:pt idx="2">
                  <c:v>37772.22</c:v>
                </c:pt>
                <c:pt idx="3">
                  <c:v>36853.449999999997</c:v>
                </c:pt>
                <c:pt idx="4">
                  <c:v>20956.63</c:v>
                </c:pt>
                <c:pt idx="5">
                  <c:v>266.82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4"/>
        <c:shape val="cylinder"/>
        <c:axId val="211836520"/>
        <c:axId val="211836128"/>
        <c:axId val="0"/>
      </c:bar3DChart>
      <c:catAx>
        <c:axId val="211836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1836128"/>
        <c:crosses val="autoZero"/>
        <c:auto val="0"/>
        <c:lblAlgn val="ctr"/>
        <c:lblOffset val="100"/>
        <c:noMultiLvlLbl val="0"/>
      </c:catAx>
      <c:valAx>
        <c:axId val="211836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B0F0"/>
              </a:solidFill>
              <a:round/>
            </a:ln>
            <a:effectLst>
              <a:innerShdw blurRad="63500" dist="50800" dir="8100000">
                <a:schemeClr val="bg1">
                  <a:lumMod val="50000"/>
                  <a:alpha val="50000"/>
                </a:schemeClr>
              </a:innerShdw>
            </a:effectLst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1836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40"/>
      <c:rotY val="6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693943347308468E-2"/>
          <c:y val="3.9491385015191602E-2"/>
          <c:w val="0.56241200690986259"/>
          <c:h val="0.832747448351151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"Осуществление мероприятий по гражданской обороне, защите населения и территорий Плесского городского поселения Приволжского муниципального района от чрезвычайных ситуаций природного и техногенного характера"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Подпрограмма "Осуществление мероприятий по участию в предупреждении и ликвидации  последствий чрезвычайных ситуаций и обеспечению пожарной безопасности, в том числе по обеспечению безопасности людей на водных объектах, охране их жизни и здоровья" </c:v>
                </c:pt>
              </c:strCache>
            </c:strRef>
          </c:tx>
          <c:spPr>
            <a:solidFill>
              <a:srgbClr val="CC009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110</c:v>
                </c:pt>
                <c:pt idx="1">
                  <c:v>110</c:v>
                </c:pt>
                <c:pt idx="2">
                  <c:v>110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Подпрограмма "Осуществление мероприятий по участию в профилактике терроризма и экстремизма на территории Плесского городского поселения"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580</c:v>
                </c:pt>
                <c:pt idx="1">
                  <c:v>580</c:v>
                </c:pt>
                <c:pt idx="2">
                  <c:v>580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2"/>
        <c:gapDepth val="92"/>
        <c:shape val="cylinder"/>
        <c:axId val="211818096"/>
        <c:axId val="211817704"/>
        <c:axId val="0"/>
      </c:bar3DChart>
      <c:catAx>
        <c:axId val="211818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1817704"/>
        <c:crosses val="autoZero"/>
        <c:auto val="1"/>
        <c:lblAlgn val="ctr"/>
        <c:lblOffset val="100"/>
        <c:noMultiLvlLbl val="0"/>
      </c:catAx>
      <c:valAx>
        <c:axId val="211817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818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274613950869675"/>
          <c:y val="0"/>
          <c:w val="0.33797348198827643"/>
          <c:h val="0.98605790982965835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7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362020593897056E-2"/>
          <c:y val="4.0072140677179645E-2"/>
          <c:w val="0.60532504856910996"/>
          <c:h val="0.79916385924439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"Дорожное хозяйство"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2.2040804992676206E-2"/>
                  <c:y val="-1.5561996379487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1486864275251741E-2"/>
                  <c:y val="-1.5561996379487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0932923557827745E-2"/>
                  <c:y val="-1.5561996379487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14.48</c:v>
                </c:pt>
                <c:pt idx="1">
                  <c:v>13.4</c:v>
                </c:pt>
                <c:pt idx="2">
                  <c:v>13.4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Подпрограмма "Капитальный ремонт и ремонт улично-дорожной сети" </c:v>
                </c:pt>
              </c:strCache>
            </c:strRef>
          </c:tx>
          <c:spPr>
            <a:solidFill>
              <a:srgbClr val="CC3300"/>
            </a:solidFill>
          </c:spPr>
          <c:invertIfNegative val="0"/>
          <c:dLbls>
            <c:dLbl>
              <c:idx val="0"/>
              <c:layout>
                <c:manualLayout>
                  <c:x val="5.0378982840402833E-2"/>
                  <c:y val="-4.1498657011965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0378982840402833E-2"/>
                  <c:y val="-4.1498657011965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8250698909215734E-2"/>
                  <c:y val="-4.409232307521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2.06</c:v>
                </c:pt>
                <c:pt idx="1">
                  <c:v>0.61</c:v>
                </c:pt>
                <c:pt idx="2">
                  <c:v>0.61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1804376"/>
        <c:axId val="211803984"/>
        <c:axId val="0"/>
      </c:bar3DChart>
      <c:catAx>
        <c:axId val="211804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1803984"/>
        <c:crosses val="autoZero"/>
        <c:auto val="1"/>
        <c:lblAlgn val="ctr"/>
        <c:lblOffset val="100"/>
        <c:noMultiLvlLbl val="0"/>
      </c:catAx>
      <c:valAx>
        <c:axId val="211803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80437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B w="114300" prst="artDeco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609763753670502E-2"/>
          <c:y val="4.3518501268194495E-2"/>
          <c:w val="0.58793813263019756"/>
          <c:h val="0.764990777976798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"Развитие жилищного хозяйства"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prst="convex"/>
              <a:bevelB w="114300" prst="artDeco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convex"/>
                <a:bevelB w="114300" prst="artDeco"/>
              </a:sp3d>
            </c:spPr>
          </c:dPt>
          <c:dPt>
            <c:idx val="1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convex"/>
                <a:bevelB w="114300" prst="artDeco"/>
              </a:sp3d>
            </c:spPr>
          </c:dPt>
          <c:dPt>
            <c:idx val="2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scene3d>
                <a:camera prst="orthographicFront"/>
                <a:lightRig rig="threePt" dir="t"/>
              </a:scene3d>
              <a:sp3d>
                <a:bevelT prst="convex"/>
                <a:bevelB w="114300" prst="artDeco"/>
              </a:sp3d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1000</c:v>
                </c:pt>
                <c:pt idx="1">
                  <c:v>1000</c:v>
                </c:pt>
                <c:pt idx="2">
                  <c:v>1000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Подпрограмма "Создание условий для обеспечения качественными коммунальными услугами"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prst="convex"/>
              <a:bevelB w="114300" prst="artDeco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250</c:v>
                </c:pt>
                <c:pt idx="1">
                  <c:v>250</c:v>
                </c:pt>
                <c:pt idx="2">
                  <c:v>250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11802808"/>
        <c:axId val="211802416"/>
        <c:axId val="0"/>
      </c:bar3DChart>
      <c:catAx>
        <c:axId val="211802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1802416"/>
        <c:crosses val="autoZero"/>
        <c:auto val="1"/>
        <c:lblAlgn val="ctr"/>
        <c:lblOffset val="100"/>
        <c:noMultiLvlLbl val="0"/>
      </c:catAx>
      <c:valAx>
        <c:axId val="211802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802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35661542499336"/>
          <c:y val="3.0737585074806086E-2"/>
          <c:w val="0.32164038477017798"/>
          <c:h val="0.94506879797353394"/>
        </c:manualLayout>
      </c:layout>
      <c:overlay val="0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10"/>
      <c:rotY val="317"/>
      <c:rAngAx val="0"/>
      <c:perspective val="9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460916802312434E-2"/>
          <c:y val="6.0368105936023611E-2"/>
          <c:w val="0.59321413447816596"/>
          <c:h val="0.7685490021437391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Развитие библиотечной деятельности</c:v>
                </c:pt>
              </c:strCache>
            </c:strRef>
          </c:tx>
          <c:spPr>
            <a:solidFill>
              <a:srgbClr val="C00000"/>
            </a:soli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3.08</c:v>
                </c:pt>
                <c:pt idx="1">
                  <c:v>1.88</c:v>
                </c:pt>
                <c:pt idx="2">
                  <c:v>2.0499999999999998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1598968"/>
        <c:axId val="211599360"/>
        <c:axId val="281670080"/>
      </c:bar3DChart>
      <c:catAx>
        <c:axId val="211598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1599360"/>
        <c:crosses val="autoZero"/>
        <c:auto val="1"/>
        <c:lblAlgn val="ctr"/>
        <c:lblOffset val="100"/>
        <c:noMultiLvlLbl val="0"/>
      </c:catAx>
      <c:valAx>
        <c:axId val="211599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598968"/>
        <c:crosses val="autoZero"/>
        <c:crossBetween val="between"/>
      </c:valAx>
      <c:serAx>
        <c:axId val="281670080"/>
        <c:scaling>
          <c:orientation val="minMax"/>
        </c:scaling>
        <c:delete val="1"/>
        <c:axPos val="b"/>
        <c:majorTickMark val="out"/>
        <c:minorTickMark val="none"/>
        <c:tickLblPos val="none"/>
        <c:crossAx val="211599360"/>
        <c:crosses val="autoZero"/>
      </c:serAx>
      <c:spPr>
        <a:scene3d>
          <a:camera prst="orthographicFront"/>
          <a:lightRig rig="threePt" dir="t"/>
        </a:scene3d>
        <a:sp3d>
          <a:bevelT prst="angle"/>
        </a:sp3d>
      </c:spPr>
    </c:plotArea>
    <c:legend>
      <c:legendPos val="r"/>
      <c:layout>
        <c:manualLayout>
          <c:xMode val="edge"/>
          <c:yMode val="edge"/>
          <c:x val="0.66780800351462843"/>
          <c:y val="0.19882124208421284"/>
          <c:w val="0.3132142187737082"/>
          <c:h val="0.74156427063659602"/>
        </c:manualLayout>
      </c:layout>
      <c:overlay val="0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3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540626137587562"/>
          <c:y val="0.26254941146796928"/>
          <c:w val="0.63741016326558964"/>
          <c:h val="0.681808064869668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поселения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prst="convex"/>
              <a:bevelB w="114300" prst="artDeco"/>
            </a:sp3d>
          </c:spPr>
          <c:invertIfNegative val="0"/>
          <c:dLbls>
            <c:dLbl>
              <c:idx val="0"/>
              <c:layout>
                <c:manualLayout>
                  <c:x val="1.259474571010072E-2"/>
                  <c:y val="-0.3360550028975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020402496338223E-2"/>
                  <c:y val="-0.112018334299190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Дом культуры</c:v>
                </c:pt>
                <c:pt idx="1">
                  <c:v> Библиотеки</c:v>
                </c:pt>
                <c:pt idx="2">
                  <c:v>Заработная плата до средней </c:v>
                </c:pt>
                <c:pt idx="3">
                  <c:v> Книжные фонды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12297.3</c:v>
                </c:pt>
                <c:pt idx="1">
                  <c:v>1456.66</c:v>
                </c:pt>
                <c:pt idx="2">
                  <c:v>636.28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FF9933"/>
            </a:solidFill>
            <a:scene3d>
              <a:camera prst="orthographicFront"/>
              <a:lightRig rig="threePt" dir="t"/>
            </a:scene3d>
            <a:sp3d>
              <a:bevelT prst="convex"/>
              <a:bevelB w="114300" prst="artDeco"/>
            </a:sp3d>
          </c:spPr>
          <c:invertIfNegative val="0"/>
          <c:dLbls>
            <c:dLbl>
              <c:idx val="2"/>
              <c:layout>
                <c:manualLayout>
                  <c:x val="9.4460592825755165E-3"/>
                  <c:y val="-0.164452448226474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0466461778913619E-2"/>
                  <c:y val="-6.6734326816539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Дом культуры</c:v>
                </c:pt>
                <c:pt idx="1">
                  <c:v> Библиотеки</c:v>
                </c:pt>
                <c:pt idx="2">
                  <c:v>Заработная плата до средней </c:v>
                </c:pt>
                <c:pt idx="3">
                  <c:v> Книжные фонды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2">
                  <c:v>2974.02</c:v>
                </c:pt>
                <c:pt idx="3">
                  <c:v>14.03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6"/>
        <c:gapDepth val="78"/>
        <c:shape val="cylinder"/>
        <c:axId val="211600144"/>
        <c:axId val="211600536"/>
        <c:axId val="0"/>
      </c:bar3DChart>
      <c:catAx>
        <c:axId val="211600144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high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1600536"/>
        <c:crosses val="autoZero"/>
        <c:auto val="0"/>
        <c:lblAlgn val="ctr"/>
        <c:lblOffset val="0"/>
        <c:tickLblSkip val="1"/>
        <c:noMultiLvlLbl val="0"/>
      </c:catAx>
      <c:valAx>
        <c:axId val="211600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600144"/>
        <c:crossesAt val="1"/>
        <c:crossBetween val="between"/>
      </c:valAx>
    </c:plotArea>
    <c:legend>
      <c:legendPos val="r"/>
      <c:layout>
        <c:manualLayout>
          <c:xMode val="edge"/>
          <c:yMode val="edge"/>
          <c:x val="0.76124032888219462"/>
          <c:y val="0.27452626036720951"/>
          <c:w val="0.22675667131297222"/>
          <c:h val="0.70116082110039313"/>
        </c:manualLayout>
      </c:layout>
      <c:overlay val="0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 w="139700" h="139700" prst="divot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5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860859714542757"/>
          <c:y val="0"/>
          <c:w val="0.5827769372141326"/>
          <c:h val="0.8460288449953136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CC3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Освещение</c:v>
                </c:pt>
                <c:pt idx="1">
                  <c:v>Кладбища</c:v>
                </c:pt>
                <c:pt idx="2">
                  <c:v>Общественные территории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1800</c:v>
                </c:pt>
                <c:pt idx="1">
                  <c:v>0.14000000000000001</c:v>
                </c:pt>
                <c:pt idx="2">
                  <c:v>1715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Освещение</c:v>
                </c:pt>
                <c:pt idx="1">
                  <c:v>Кладбища</c:v>
                </c:pt>
                <c:pt idx="2">
                  <c:v>Общественные территории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1800</c:v>
                </c:pt>
                <c:pt idx="1">
                  <c:v>0.14000000000000001</c:v>
                </c:pt>
                <c:pt idx="2">
                  <c:v>1715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99663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Освещение</c:v>
                </c:pt>
                <c:pt idx="1">
                  <c:v>Кладбища</c:v>
                </c:pt>
                <c:pt idx="2">
                  <c:v>Общественные территории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1800</c:v>
                </c:pt>
                <c:pt idx="1">
                  <c:v>0.14000000000000001</c:v>
                </c:pt>
                <c:pt idx="2">
                  <c:v>1715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                                                                                                                                                                                                                           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Освещение</c:v>
                </c:pt>
                <c:pt idx="1">
                  <c:v>Кладбища</c:v>
                </c:pt>
                <c:pt idx="2">
                  <c:v>Общественные территории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gapDepth val="64"/>
        <c:shape val="cone"/>
        <c:axId val="211605240"/>
        <c:axId val="211605632"/>
        <c:axId val="0"/>
      </c:bar3DChart>
      <c:catAx>
        <c:axId val="2116052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1605632"/>
        <c:crosses val="autoZero"/>
        <c:auto val="1"/>
        <c:lblAlgn val="ctr"/>
        <c:lblOffset val="100"/>
        <c:noMultiLvlLbl val="0"/>
      </c:catAx>
      <c:valAx>
        <c:axId val="21160563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116052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8306102669858055E-4"/>
          <c:y val="0"/>
          <c:w val="0.7331144739609856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50800" dir="5400000" algn="ctr" rotWithShape="0">
                <a:srgbClr val="7ABCF8">
                  <a:alpha val="99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  <a:bevelB w="114300" prst="artDeco"/>
              <a:contourClr>
                <a:srgbClr val="000000"/>
              </a:contourClr>
            </a:sp3d>
          </c:spPr>
          <c:explosion val="8"/>
          <c:dPt>
            <c:idx val="0"/>
            <c:bubble3D val="0"/>
            <c:spPr>
              <a:solidFill>
                <a:schemeClr val="bg2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rgbClr val="7ABCF8">
                    <a:alpha val="99000"/>
                  </a:srgb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prst="slope"/>
                <a:bevelB w="114300" prst="artDeco"/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11"/>
            <c:spPr>
              <a:solidFill>
                <a:srgbClr val="CC9900"/>
              </a:solidFill>
              <a:ln w="2540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rgbClr val="7ABCF8">
                    <a:alpha val="99000"/>
                  </a:srgb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prst="slope"/>
                <a:bevelB w="114300" prst="artDeco"/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14"/>
            <c:spPr>
              <a:solidFill>
                <a:srgbClr val="669900"/>
              </a:solidFill>
              <a:ln w="2540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rgbClr val="7ABCF8">
                    <a:alpha val="99000"/>
                  </a:srgb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prst="slope"/>
                <a:bevelB w="114300" prst="artDeco"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rgbClr val="7ABCF8">
                    <a:alpha val="99000"/>
                  </a:srgbClr>
                </a:outerShdw>
              </a:effectLst>
              <a:scene3d>
                <a:camera prst="orthographicFront"/>
                <a:lightRig rig="threePt" dir="t"/>
              </a:scene3d>
              <a:sp3d contourW="25400" prstMaterial="matte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6">
                  <a:shade val="82000"/>
                </a:schemeClr>
              </a:solidFill>
              <a:ln w="2540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rgbClr val="7ABCF8">
                    <a:alpha val="99000"/>
                  </a:srgb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prst="slope"/>
                <a:bevelB w="114300" prst="artDeco"/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rgbClr val="7ABCF8">
                    <a:alpha val="99000"/>
                  </a:srgb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prst="slope"/>
                <a:bevelB w="114300" prst="artDeco"/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>
                <a:outerShdw blurRad="50800" dist="50800" dir="5400000" algn="ctr" rotWithShape="0">
                  <a:srgbClr val="7ABCF8">
                    <a:alpha val="99000"/>
                  </a:srgbClr>
                </a:outerShdw>
              </a:effectLst>
              <a:scene3d>
                <a:camera prst="orthographicFront"/>
                <a:lightRig rig="threePt" dir="t"/>
              </a:scene3d>
              <a:sp3d contourW="25400">
                <a:bevelT prst="slope"/>
                <a:bevelB w="114300" prst="artDeco"/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</c:spPr>
            <c:txPr>
              <a:bodyPr rot="60000" spcFirstLastPara="1" vertOverflow="overflow" horzOverflow="overflow" wrap="square" lIns="38100" tIns="19050" rIns="38100" bIns="19050" anchor="t" anchorCtr="0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Арендная плата</c:v>
                </c:pt>
                <c:pt idx="5">
                  <c:v>Доходы от реализации имущества</c:v>
                </c:pt>
                <c:pt idx="6">
                  <c:v>Платные услуги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26872.7</c:v>
                </c:pt>
                <c:pt idx="1">
                  <c:v>1139.3399999999999</c:v>
                </c:pt>
                <c:pt idx="2">
                  <c:v>1206.4000000000001</c:v>
                </c:pt>
                <c:pt idx="3">
                  <c:v>9454.36</c:v>
                </c:pt>
                <c:pt idx="4">
                  <c:v>1949.34</c:v>
                </c:pt>
                <c:pt idx="5">
                  <c:v>1644.88</c:v>
                </c:pt>
                <c:pt idx="6">
                  <c:v>450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>
          <a:glow rad="101600">
            <a:schemeClr val="accent1">
              <a:alpha val="85000"/>
            </a:schemeClr>
          </a:glow>
        </a:effectLst>
      </c:spPr>
    </c:plotArea>
    <c:legend>
      <c:legendPos val="r"/>
      <c:layout>
        <c:manualLayout>
          <c:xMode val="edge"/>
          <c:yMode val="edge"/>
          <c:x val="0.76940971123242763"/>
          <c:y val="4.4168807114300733E-2"/>
          <c:w val="0.22122780279901469"/>
          <c:h val="0.91166238577139325"/>
        </c:manualLayout>
      </c:layout>
      <c:overlay val="0"/>
      <c:spPr>
        <a:noFill/>
        <a:ln>
          <a:noFill/>
        </a:ln>
        <a:effectLst>
          <a:outerShdw blurRad="50800" dist="50800" dir="5400000" algn="ctr" rotWithShape="0">
            <a:schemeClr val="tx1"/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16900583976081"/>
          <c:y val="3.0545116565148182E-2"/>
          <c:w val="0.76687098991750691"/>
          <c:h val="0.7782537044998229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9933"/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  <a:bevelB w="114300" prst="artDeco"/>
            </a:sp3d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1742.7</c:v>
                </c:pt>
                <c:pt idx="1">
                  <c:v>9819.4</c:v>
                </c:pt>
                <c:pt idx="2">
                  <c:v>3057.05</c:v>
                </c:pt>
                <c:pt idx="3">
                  <c:v>11488.77</c:v>
                </c:pt>
                <c:pt idx="4">
                  <c:v>9399.68</c:v>
                </c:pt>
                <c:pt idx="5">
                  <c:v>2500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axId val="211834952"/>
        <c:axId val="211834560"/>
      </c:barChar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 w="114300" prst="artDeco"/>
              <a:bevelB w="114300" prst="artDeco"/>
            </a:sp3d>
          </c:spPr>
          <c:invertIfNegative val="0"/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39710.9</c:v>
                </c:pt>
                <c:pt idx="1">
                  <c:v>33595.879999999997</c:v>
                </c:pt>
                <c:pt idx="2">
                  <c:v>41507.9</c:v>
                </c:pt>
                <c:pt idx="3">
                  <c:v>41507.9</c:v>
                </c:pt>
                <c:pt idx="4">
                  <c:v>40067.46</c:v>
                </c:pt>
                <c:pt idx="5">
                  <c:v>40302.15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8"/>
        <c:overlap val="-52"/>
        <c:axId val="211833776"/>
        <c:axId val="211834168"/>
      </c:barChart>
      <c:catAx>
        <c:axId val="211834952"/>
        <c:scaling>
          <c:orientation val="minMax"/>
        </c:scaling>
        <c:delete val="0"/>
        <c:axPos val="b"/>
        <c:title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1834560"/>
        <c:crosses val="autoZero"/>
        <c:auto val="1"/>
        <c:lblAlgn val="ctr"/>
        <c:lblOffset val="100"/>
        <c:noMultiLvlLbl val="0"/>
      </c:catAx>
      <c:valAx>
        <c:axId val="211834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ln>
                      <a:solidFill>
                        <a:schemeClr val="bg2">
                          <a:lumMod val="25000"/>
                        </a:schemeClr>
                      </a:solidFill>
                    </a:ln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smtClean="0">
                    <a:ln>
                      <a:solidFill>
                        <a:schemeClr val="bg2">
                          <a:lumMod val="25000"/>
                        </a:schemeClr>
                      </a:solidFill>
                    </a:ln>
                    <a:solidFill>
                      <a:schemeClr val="bg2">
                        <a:lumMod val="25000"/>
                      </a:schemeClr>
                    </a:solidFill>
                  </a:rPr>
                  <a:t>Неналоговые</a:t>
                </a:r>
                <a:r>
                  <a:rPr lang="ru-RU" baseline="0" dirty="0" smtClean="0">
                    <a:ln>
                      <a:solidFill>
                        <a:schemeClr val="bg2">
                          <a:lumMod val="25000"/>
                        </a:schemeClr>
                      </a:solidFill>
                    </a:ln>
                    <a:solidFill>
                      <a:schemeClr val="bg2">
                        <a:lumMod val="25000"/>
                      </a:schemeClr>
                    </a:solidFill>
                  </a:rPr>
                  <a:t> доходы</a:t>
                </a:r>
                <a:endParaRPr lang="ru-RU" dirty="0">
                  <a:ln>
                    <a:solidFill>
                      <a:schemeClr val="bg2">
                        <a:lumMod val="25000"/>
                      </a:schemeClr>
                    </a:solidFill>
                  </a:ln>
                  <a:solidFill>
                    <a:schemeClr val="bg2">
                      <a:lumMod val="25000"/>
                    </a:scheme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1834952"/>
        <c:crosses val="autoZero"/>
        <c:crossBetween val="between"/>
      </c:valAx>
      <c:valAx>
        <c:axId val="21183416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ln>
                      <a:solidFill>
                        <a:schemeClr val="bg2">
                          <a:lumMod val="2500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smtClean="0">
                    <a:ln>
                      <a:solidFill>
                        <a:schemeClr val="bg2">
                          <a:lumMod val="25000"/>
                        </a:schemeClr>
                      </a:solidFill>
                    </a:ln>
                  </a:rPr>
                  <a:t>Налоговые доходы</a:t>
                </a:r>
                <a:endParaRPr lang="ru-RU" dirty="0">
                  <a:ln>
                    <a:solidFill>
                      <a:schemeClr val="bg2">
                        <a:lumMod val="25000"/>
                      </a:schemeClr>
                    </a:solidFill>
                  </a:ln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1833776"/>
        <c:crosses val="max"/>
        <c:crossBetween val="between"/>
      </c:valAx>
      <c:catAx>
        <c:axId val="2118337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2118341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>
          <a:softEdge rad="63500"/>
        </a:effectLst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84702580157621"/>
          <c:y val="2.8074125705971811E-2"/>
          <c:w val="0.73768570574411063"/>
          <c:h val="0.904535340822096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993300"/>
            </a:solidFill>
            <a:ln>
              <a:noFill/>
            </a:ln>
            <a:effectLst>
              <a:glow rad="266700">
                <a:schemeClr val="accent1">
                  <a:alpha val="40000"/>
                </a:schemeClr>
              </a:glow>
              <a:outerShdw blurRad="50800" dist="38100" dir="5400000" algn="ctr" rotWithShape="0">
                <a:srgbClr val="000000">
                  <a:alpha val="43137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  <a:bevelB w="114300" prst="hardEdge"/>
            </a:sp3d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31.17</c:v>
                </c:pt>
                <c:pt idx="1">
                  <c:v>27.96</c:v>
                </c:pt>
                <c:pt idx="2">
                  <c:v>28.2</c:v>
                </c:pt>
                <c:pt idx="3">
                  <c:v>28.2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FF9933"/>
            </a:solidFill>
            <a:ln>
              <a:noFill/>
            </a:ln>
            <a:effectLst>
              <a:glow rad="127000">
                <a:schemeClr val="accent2">
                  <a:lumMod val="40000"/>
                  <a:lumOff val="6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  <a:bevelB w="114300" prst="hardEdge"/>
            </a:sp3d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7.95</c:v>
                </c:pt>
                <c:pt idx="1">
                  <c:v>11.2</c:v>
                </c:pt>
                <c:pt idx="2">
                  <c:v>9.5</c:v>
                </c:pt>
                <c:pt idx="3">
                  <c:v>9.5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>
              <a:glow rad="127000">
                <a:schemeClr val="accent3">
                  <a:lumMod val="20000"/>
                  <a:lumOff val="8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8.7899999999999991</c:v>
                </c:pt>
                <c:pt idx="1">
                  <c:v>7.7</c:v>
                </c:pt>
                <c:pt idx="2">
                  <c:v>5.65</c:v>
                </c:pt>
                <c:pt idx="3">
                  <c:v>60.06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glow rad="127000">
                <a:schemeClr val="accent5">
                  <a:lumMod val="40000"/>
                  <a:lumOff val="6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1.1499999999999999</c:v>
                </c:pt>
                <c:pt idx="1">
                  <c:v>1.1399999999999999</c:v>
                </c:pt>
                <c:pt idx="2">
                  <c:v>1.1599999999999999</c:v>
                </c:pt>
                <c:pt idx="3">
                  <c:v>1.18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overlap val="48"/>
        <c:axId val="211832992"/>
        <c:axId val="211832600"/>
      </c:barChart>
      <c:catAx>
        <c:axId val="211832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1832600"/>
        <c:crosses val="autoZero"/>
        <c:auto val="1"/>
        <c:lblAlgn val="ctr"/>
        <c:lblOffset val="100"/>
        <c:noMultiLvlLbl val="0"/>
      </c:catAx>
      <c:valAx>
        <c:axId val="211832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1832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9.8873516637739897E-3"/>
          <c:y val="9.6013114220184534E-2"/>
          <c:w val="0.1295407857148789"/>
          <c:h val="0.848127985779354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1421603163074446E-2"/>
          <c:y val="1.7764733065086181E-2"/>
          <c:w val="0.89291588582529258"/>
          <c:h val="0.86237257857017546"/>
        </c:manualLayout>
      </c:layout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12000">
                  <a:srgbClr val="CC3300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36000">
                  <a:srgbClr val="E3B00A"/>
                </a:gs>
                <a:gs pos="62000">
                  <a:srgbClr val="FFFF00"/>
                </a:gs>
                <a:gs pos="85000">
                  <a:schemeClr val="accent6">
                    <a:lumMod val="40000"/>
                    <a:lumOff val="60000"/>
                  </a:schemeClr>
                </a:gs>
              </a:gsLst>
              <a:lin ang="5400000" scaled="1"/>
            </a:gra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2.4201091744188198E-2"/>
                  <c:y val="-4.8565457300235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7286494102991571E-3"/>
                  <c:y val="1.7892536900086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7286494102992205E-3"/>
                  <c:y val="-6.1345840800297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100545872094037E-2"/>
                  <c:y val="-5.6233687400272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1859482308974705E-3"/>
                  <c:y val="-6.90140709003352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47.8</c:v>
                </c:pt>
                <c:pt idx="1">
                  <c:v>33.590000000000003</c:v>
                </c:pt>
                <c:pt idx="2">
                  <c:v>37.770000000000003</c:v>
                </c:pt>
                <c:pt idx="3">
                  <c:v>36.85</c:v>
                </c:pt>
                <c:pt idx="4">
                  <c:v>20.95</c:v>
                </c:pt>
                <c:pt idx="5">
                  <c:v>0.27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Depth val="0"/>
        <c:axId val="211831816"/>
        <c:axId val="211831424"/>
        <c:axId val="287278368"/>
      </c:line3DChart>
      <c:catAx>
        <c:axId val="211831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1831424"/>
        <c:crosses val="autoZero"/>
        <c:auto val="1"/>
        <c:lblAlgn val="ctr"/>
        <c:lblOffset val="100"/>
        <c:noMultiLvlLbl val="0"/>
      </c:catAx>
      <c:valAx>
        <c:axId val="21183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1831816"/>
        <c:crosses val="autoZero"/>
        <c:crossBetween val="between"/>
      </c:valAx>
      <c:serAx>
        <c:axId val="287278368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1831424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124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bg2"/>
            </a:solidFill>
            <a:effectLst>
              <a:innerShdw>
                <a:schemeClr val="accent1">
                  <a:lumMod val="75000"/>
                </a:schemeClr>
              </a:innerShdw>
            </a:effectLst>
            <a:scene3d>
              <a:camera prst="orthographicFront"/>
              <a:lightRig rig="threePt" dir="t"/>
            </a:scene3d>
            <a:sp3d prstMaterial="matte">
              <a:bevelT w="139700" h="139700" prst="divot"/>
              <a:bevelB w="177800" h="139700" prst="divot"/>
              <a:contourClr>
                <a:srgbClr val="000000"/>
              </a:contourClr>
            </a:sp3d>
          </c:spPr>
          <c:explosion val="20"/>
          <c:dPt>
            <c:idx val="0"/>
            <c:bubble3D val="0"/>
            <c:spPr>
              <a:solidFill>
                <a:srgbClr val="CC0099"/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matte">
                <a:bevelT w="139700" h="139700" prst="divot"/>
                <a:bevelB w="177800" h="139700" prst="divot"/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rgbClr val="FF5050"/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matte">
                <a:bevelT w="139700" h="139700" prst="divot"/>
                <a:bevelB w="177800" h="139700" prst="divot"/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2"/>
            <c:bubble3D val="0"/>
            <c:explosion val="25"/>
            <c:spPr>
              <a:solidFill>
                <a:srgbClr val="666699"/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matte">
                <a:bevelT w="139700" h="139700" prst="divot"/>
                <a:bevelB w="177800" h="139700" prst="divot"/>
                <a:contourClr>
                  <a:schemeClr val="accent3">
                    <a:lumMod val="75000"/>
                  </a:schemeClr>
                </a:contourClr>
              </a:sp3d>
            </c:spPr>
          </c:dPt>
          <c:dPt>
            <c:idx val="3"/>
            <c:bubble3D val="0"/>
            <c:spPr>
              <a:solidFill>
                <a:srgbClr val="FFFF00"/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matte">
                <a:bevelT w="139700" h="139700" prst="divot"/>
                <a:bevelB w="177800" h="139700" prst="divot"/>
                <a:contourClr>
                  <a:schemeClr val="accent4">
                    <a:lumMod val="75000"/>
                  </a:schemeClr>
                </a:contourClr>
              </a:sp3d>
            </c:spPr>
          </c:dPt>
          <c:dPt>
            <c:idx val="4"/>
            <c:bubble3D val="0"/>
            <c:spPr>
              <a:solidFill>
                <a:srgbClr val="CC6600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matte">
                <a:bevelT w="139700" h="139700" prst="divot"/>
                <a:bevelB w="177800" h="139700" prst="divot"/>
                <a:contourClr>
                  <a:schemeClr val="accent5">
                    <a:lumMod val="75000"/>
                  </a:schemeClr>
                </a:contourClr>
              </a:sp3d>
            </c:spPr>
          </c:dPt>
          <c:dPt>
            <c:idx val="5"/>
            <c:bubble3D val="0"/>
            <c:spPr>
              <a:solidFill>
                <a:srgbClr val="CCCC00"/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matte">
                <a:bevelT w="139700" h="139700" prst="divot"/>
                <a:bevelB w="177800" h="139700" prst="divot"/>
                <a:contourClr>
                  <a:schemeClr val="accent6">
                    <a:lumMod val="75000"/>
                  </a:schemeClr>
                </a:contourClr>
              </a:sp3d>
            </c:spPr>
          </c:dPt>
          <c:dPt>
            <c:idx val="6"/>
            <c:bubble3D val="0"/>
            <c:spPr>
              <a:solidFill>
                <a:srgbClr val="008000"/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matte">
                <a:bevelT w="139700" h="139700" prst="divot"/>
                <a:bevelB w="177800" h="139700" prst="divot"/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</c:dPt>
          <c:dPt>
            <c:idx val="7"/>
            <c:bubble3D val="0"/>
            <c:spPr>
              <a:solidFill>
                <a:srgbClr val="00CC99"/>
              </a:solidFill>
              <a:ln w="19050">
                <a:solidFill>
                  <a:schemeClr val="accent2">
                    <a:lumMod val="60000"/>
                    <a:lumMod val="75000"/>
                  </a:schemeClr>
                </a:solidFill>
              </a:ln>
              <a:effectLst>
                <a:innerShdw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matte">
                <a:bevelT w="139700" h="139700" prst="divot"/>
                <a:bevelB w="177800" h="139700" prst="divot"/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</c:dPt>
          <c:dPt>
            <c:idx val="8"/>
            <c:bubble3D val="0"/>
            <c:spPr>
              <a:solidFill>
                <a:srgbClr val="0099FF"/>
              </a:solidFill>
              <a:ln w="19050">
                <a:solidFill>
                  <a:schemeClr val="accent3">
                    <a:lumMod val="60000"/>
                    <a:lumMod val="75000"/>
                  </a:schemeClr>
                </a:solidFill>
              </a:ln>
              <a:effectLst>
                <a:innerShdw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matte">
                <a:bevelT w="139700" h="139700" prst="divot"/>
                <a:bevelB w="177800" h="139700" prst="divot"/>
                <a:contourClr>
                  <a:schemeClr val="accent3">
                    <a:lumMod val="60000"/>
                    <a:lumMod val="75000"/>
                  </a:schemeClr>
                </a:contourClr>
              </a:sp3d>
            </c:spPr>
          </c:dPt>
          <c:dPt>
            <c:idx val="9"/>
            <c:bubble3D val="0"/>
            <c:spPr>
              <a:solidFill>
                <a:srgbClr val="660066"/>
              </a:solidFill>
              <a:ln w="19050">
                <a:solidFill>
                  <a:schemeClr val="accent4">
                    <a:lumMod val="60000"/>
                    <a:lumMod val="75000"/>
                  </a:schemeClr>
                </a:solidFill>
              </a:ln>
              <a:effectLst>
                <a:innerShdw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matte">
                <a:bevelT w="139700" h="139700" prst="divot"/>
                <a:bevelB w="177800" h="139700" prst="divot"/>
                <a:contourClr>
                  <a:schemeClr val="accent4">
                    <a:lumMod val="60000"/>
                    <a:lumMod val="75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5.7743937095489514E-2"/>
                  <c:y val="-2.741530971033261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1582349032777107E-3"/>
                  <c:y val="-0.1111314208331206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3.2204114449705862E-2"/>
                  <c:y val="8.412541249170554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3.5718377635197071E-2"/>
                  <c:y val="-6.833606326023851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Совершенствование местного самоуправления </c:v>
                </c:pt>
                <c:pt idx="1">
                  <c:v>Социальная политика</c:v>
                </c:pt>
                <c:pt idx="2">
                  <c:v>Управление и распоряжение муниципальным имуществом</c:v>
                </c:pt>
                <c:pt idx="3">
                  <c:v>Защита населения и территории от чрезвычайных ситуаци</c:v>
                </c:pt>
                <c:pt idx="4">
                  <c:v>Комплексное развитие транспортной инфраструктуры</c:v>
                </c:pt>
                <c:pt idx="5">
                  <c:v>Обеспечение качественными услугами ЖКХ</c:v>
                </c:pt>
                <c:pt idx="6">
                  <c:v>Энергосбережение</c:v>
                </c:pt>
                <c:pt idx="7">
                  <c:v>Развитие культуры и сферы досуга</c:v>
                </c:pt>
                <c:pt idx="8">
                  <c:v>Благоустройство</c:v>
                </c:pt>
                <c:pt idx="9">
                  <c:v>Формирование современной среды</c:v>
                </c:pt>
                <c:pt idx="10">
                  <c:v>Непрограммные расходы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14.9</c:v>
                </c:pt>
                <c:pt idx="1">
                  <c:v>0.25</c:v>
                </c:pt>
                <c:pt idx="2">
                  <c:v>1.2</c:v>
                </c:pt>
                <c:pt idx="3">
                  <c:v>0.74</c:v>
                </c:pt>
                <c:pt idx="4">
                  <c:v>16.55</c:v>
                </c:pt>
                <c:pt idx="5">
                  <c:v>22.38</c:v>
                </c:pt>
                <c:pt idx="6">
                  <c:v>0.05</c:v>
                </c:pt>
                <c:pt idx="7">
                  <c:v>15.44</c:v>
                </c:pt>
                <c:pt idx="8">
                  <c:v>7.56</c:v>
                </c:pt>
                <c:pt idx="9">
                  <c:v>10.52</c:v>
                </c:pt>
                <c:pt idx="10">
                  <c:v>0.43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0"/>
      <c:rotY val="1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032370953631028E-2"/>
          <c:y val="2.685903413929662E-2"/>
          <c:w val="0.55995439632545962"/>
          <c:h val="0.8866096032355161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"Развитие муниципальной службы Плесского городского поселения"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  <c:pt idx="1">
                  <c:v>30</c:v>
                </c:pt>
                <c:pt idx="2">
                  <c:v>30</c:v>
                </c:pt>
              </c:numCache>
            </c:numRef>
          </c:val>
          <c:shape val="cone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Подпрограмма "Открытая информационная политика органов местного самоуправления Плёсского городского поселения"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510.91</c:v>
                </c:pt>
                <c:pt idx="1">
                  <c:v>450.51</c:v>
                </c:pt>
                <c:pt idx="2">
                  <c:v>450.51</c:v>
                </c:pt>
              </c:numCache>
            </c:numRef>
          </c:val>
          <c:shape val="cone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Подпрограмма "Обеспечение деятельности органов местного самоуправления Плесского городского поселения"</c:v>
                </c:pt>
              </c:strCache>
            </c:strRef>
          </c:tx>
          <c:spPr>
            <a:solidFill>
              <a:srgbClr val="CC3300"/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14375.84</c:v>
                </c:pt>
                <c:pt idx="1">
                  <c:v>13610.17</c:v>
                </c:pt>
                <c:pt idx="2">
                  <c:v>13610.17</c:v>
                </c:pt>
              </c:numCache>
            </c:numRef>
          </c:val>
          <c:shape val="cone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6"/>
        <c:gapDepth val="70"/>
        <c:shape val="cylinder"/>
        <c:axId val="211830248"/>
        <c:axId val="211829856"/>
        <c:axId val="287280488"/>
      </c:bar3DChart>
      <c:catAx>
        <c:axId val="211830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1829856"/>
        <c:crosses val="autoZero"/>
        <c:auto val="1"/>
        <c:lblAlgn val="ctr"/>
        <c:lblOffset val="100"/>
        <c:noMultiLvlLbl val="0"/>
      </c:catAx>
      <c:valAx>
        <c:axId val="211829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830248"/>
        <c:crosses val="autoZero"/>
        <c:crossBetween val="between"/>
      </c:valAx>
      <c:serAx>
        <c:axId val="287280488"/>
        <c:scaling>
          <c:orientation val="minMax"/>
        </c:scaling>
        <c:delete val="1"/>
        <c:axPos val="b"/>
        <c:majorTickMark val="out"/>
        <c:minorTickMark val="none"/>
        <c:tickLblPos val="none"/>
        <c:crossAx val="211829856"/>
        <c:crosses val="autoZero"/>
      </c:serAx>
      <c:spPr>
        <a:noFill/>
      </c:spPr>
    </c:plotArea>
    <c:legend>
      <c:legendPos val="r"/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scene3d>
      <a:camera prst="orthographicFront"/>
      <a:lightRig rig="threePt" dir="t"/>
    </a:scene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62040210157146"/>
          <c:y val="2.583978492496268E-2"/>
          <c:w val="0.59799317690988263"/>
          <c:h val="0.8184142020749595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«Организация общественных мероприятий»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8</c:v>
                </c:pt>
                <c:pt idx="1">
                  <c:v>8</c:v>
                </c:pt>
                <c:pt idx="2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Подпрограмма "Социальная поддержка отдельных категорий граждан"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250</c:v>
                </c:pt>
                <c:pt idx="1">
                  <c:v>250</c:v>
                </c:pt>
                <c:pt idx="2">
                  <c:v>250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"/>
        <c:shape val="pyramid"/>
        <c:axId val="211824368"/>
        <c:axId val="211823976"/>
        <c:axId val="209436528"/>
      </c:bar3DChart>
      <c:catAx>
        <c:axId val="211824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1823976"/>
        <c:crosses val="autoZero"/>
        <c:auto val="1"/>
        <c:lblAlgn val="ctr"/>
        <c:lblOffset val="100"/>
        <c:noMultiLvlLbl val="0"/>
      </c:catAx>
      <c:valAx>
        <c:axId val="21182397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11824368"/>
        <c:crosses val="autoZero"/>
        <c:crossBetween val="between"/>
      </c:valAx>
      <c:serAx>
        <c:axId val="209436528"/>
        <c:scaling>
          <c:orientation val="minMax"/>
        </c:scaling>
        <c:delete val="1"/>
        <c:axPos val="b"/>
        <c:majorTickMark val="out"/>
        <c:minorTickMark val="none"/>
        <c:tickLblPos val="none"/>
        <c:crossAx val="211823976"/>
        <c:crosses val="autoZero"/>
      </c:serAx>
    </c:plotArea>
    <c:legend>
      <c:legendPos val="r"/>
      <c:layout>
        <c:manualLayout>
          <c:xMode val="edge"/>
          <c:yMode val="edge"/>
          <c:x val="0.7253398720180253"/>
          <c:y val="1.0140058952393146E-2"/>
          <c:w val="0.26265706944242662"/>
          <c:h val="0.9829916085202467"/>
        </c:manualLayout>
      </c:layout>
      <c:overlay val="0"/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1" i="0" u="none" strike="noStrike" baseline="0" dirty="0" smtClean="0">
                <a:effectLst/>
                <a:latin typeface="Times New Roman" pitchFamily="18" charset="0"/>
                <a:cs typeface="Times New Roman" pitchFamily="18" charset="0"/>
              </a:rPr>
              <a:t>Основное мероприятие: Оценка недвижимости, признание прав  и регулирование отношений по государственной  и муниципальной собственности, тыс. руб.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023730876217113"/>
          <c:y val="0"/>
        </c:manualLayout>
      </c:layout>
      <c:overlay val="0"/>
    </c:title>
    <c:autoTitleDeleted val="0"/>
    <c:view3D>
      <c:rotX val="30"/>
      <c:rotY val="60"/>
      <c:rAngAx val="1"/>
    </c:view3D>
    <c:floor>
      <c:thickness val="0"/>
    </c:floor>
    <c:sideWall>
      <c:thickness val="0"/>
    </c:sideWall>
    <c:backWall>
      <c:thickness val="0"/>
      <c:spPr>
        <a:effectLst>
          <a:innerShdw blurRad="63500" dist="50800" dir="27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 w="31750" h="95250"/>
          <a:bevelB w="19050" h="95250"/>
        </a:sp3d>
      </c:spPr>
    </c:backWall>
    <c:plotArea>
      <c:layout>
        <c:manualLayout>
          <c:layoutTarget val="inner"/>
          <c:xMode val="edge"/>
          <c:yMode val="edge"/>
          <c:x val="8.4948954952866668E-2"/>
          <c:y val="0.22448179777410354"/>
          <c:w val="0.68664317242312234"/>
          <c:h val="0.645878194906448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Повышение эффективности управления муниципальным имуществом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5998493277700824E-3"/>
                  <c:y val="-0.3423639203487198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1996986555401266E-3"/>
                  <c:y val="-0.3423639203487198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5332831092566949E-3"/>
                  <c:y val="-0.3423639203487198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1198</c:v>
                </c:pt>
                <c:pt idx="1">
                  <c:v>176</c:v>
                </c:pt>
                <c:pt idx="2">
                  <c:v>176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2"/>
        <c:gapDepth val="50"/>
        <c:shape val="cone"/>
        <c:axId val="211819272"/>
        <c:axId val="211818880"/>
        <c:axId val="0"/>
      </c:bar3DChart>
      <c:catAx>
        <c:axId val="211819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1818880"/>
        <c:crosses val="autoZero"/>
        <c:auto val="1"/>
        <c:lblAlgn val="ctr"/>
        <c:lblOffset val="100"/>
        <c:noMultiLvlLbl val="0"/>
      </c:catAx>
      <c:valAx>
        <c:axId val="211818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819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932586250193568"/>
          <c:y val="0.23633628126286754"/>
          <c:w val="0.23147443884252977"/>
          <c:h val="0.71951809276093459"/>
        </c:manualLayout>
      </c:layout>
      <c:overlay val="0"/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0092FC-E529-4D0D-AED3-438C1B38C9B5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CF7EB8B-72BA-4795-B4B7-E16C9DE3D191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создание благоприятных условий для устойчивого развития экономики Плёсского городского поселения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6535E8-ACAA-45BD-BC07-41F18B685109}" type="parTrans" cxnId="{23D22D70-3881-4634-B7C6-3F52A3B1C385}">
      <dgm:prSet/>
      <dgm:spPr/>
      <dgm:t>
        <a:bodyPr/>
        <a:lstStyle/>
        <a:p>
          <a:endParaRPr lang="ru-RU"/>
        </a:p>
      </dgm:t>
    </dgm:pt>
    <dgm:pt modelId="{1B8F7374-3A35-4A85-A6E0-7EB49593C2AC}" type="sibTrans" cxnId="{23D22D70-3881-4634-B7C6-3F52A3B1C385}">
      <dgm:prSet/>
      <dgm:spPr/>
      <dgm:t>
        <a:bodyPr/>
        <a:lstStyle/>
        <a:p>
          <a:endParaRPr lang="ru-RU"/>
        </a:p>
      </dgm:t>
    </dgm:pt>
    <dgm:pt modelId="{EB437EAE-C85B-4BCA-A848-2DE2A321A2A1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повышение уровня и улучшение качества жизни населения</a:t>
          </a:r>
          <a:endParaRPr lang="ru-RU" sz="2000" dirty="0"/>
        </a:p>
      </dgm:t>
    </dgm:pt>
    <dgm:pt modelId="{18D8F81E-C127-40B5-BDDA-DAC0CB4834CD}" type="parTrans" cxnId="{2FA1026D-DA94-4CAC-A050-7A2B4993511B}">
      <dgm:prSet/>
      <dgm:spPr/>
      <dgm:t>
        <a:bodyPr/>
        <a:lstStyle/>
        <a:p>
          <a:endParaRPr lang="ru-RU"/>
        </a:p>
      </dgm:t>
    </dgm:pt>
    <dgm:pt modelId="{9E0135F9-563E-4020-BE5C-68E2FC60FBF4}" type="sibTrans" cxnId="{2FA1026D-DA94-4CAC-A050-7A2B4993511B}">
      <dgm:prSet/>
      <dgm:spPr/>
      <dgm:t>
        <a:bodyPr/>
        <a:lstStyle/>
        <a:p>
          <a:endParaRPr lang="ru-RU"/>
        </a:p>
      </dgm:t>
    </dgm:pt>
    <dgm:pt modelId="{95072E57-1705-4D1F-9B24-3AEF123F9A1E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195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обеспечение условий для полного и стабильного поступления в бюджет Плёсского городского поселения закрепленных налогов и сборов</a:t>
          </a:r>
          <a:endParaRPr lang="ru-RU" sz="1950" dirty="0"/>
        </a:p>
      </dgm:t>
    </dgm:pt>
    <dgm:pt modelId="{DA3E75FE-884F-49A9-95AC-2CA2848B8500}" type="parTrans" cxnId="{626821E1-E0D2-43AD-975D-92CDC5C0FF3D}">
      <dgm:prSet/>
      <dgm:spPr/>
      <dgm:t>
        <a:bodyPr/>
        <a:lstStyle/>
        <a:p>
          <a:endParaRPr lang="ru-RU"/>
        </a:p>
      </dgm:t>
    </dgm:pt>
    <dgm:pt modelId="{2F4A2014-3316-4D3F-9ABA-61F7FFAEC3C3}" type="sibTrans" cxnId="{626821E1-E0D2-43AD-975D-92CDC5C0FF3D}">
      <dgm:prSet/>
      <dgm:spPr/>
      <dgm:t>
        <a:bodyPr/>
        <a:lstStyle/>
        <a:p>
          <a:endParaRPr lang="ru-RU"/>
        </a:p>
      </dgm:t>
    </dgm:pt>
    <dgm:pt modelId="{373258ED-70F5-43CF-B2ED-5E0EB45B37FA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активизация инвестиционной деятельности, поддержка развития субъектов малого и среднего предпринимательства</a:t>
          </a:r>
          <a:endParaRPr lang="ru-RU" sz="2000" dirty="0"/>
        </a:p>
      </dgm:t>
    </dgm:pt>
    <dgm:pt modelId="{B8FE24EB-3575-4AC8-AE6B-B7159BC1AC3F}" type="parTrans" cxnId="{A59633EB-3D17-4A2C-9432-E1BD607378D1}">
      <dgm:prSet/>
      <dgm:spPr/>
      <dgm:t>
        <a:bodyPr/>
        <a:lstStyle/>
        <a:p>
          <a:endParaRPr lang="ru-RU"/>
        </a:p>
      </dgm:t>
    </dgm:pt>
    <dgm:pt modelId="{8AAFF205-C13D-417B-9949-A619A4993A3B}" type="sibTrans" cxnId="{A59633EB-3D17-4A2C-9432-E1BD607378D1}">
      <dgm:prSet/>
      <dgm:spPr/>
      <dgm:t>
        <a:bodyPr/>
        <a:lstStyle/>
        <a:p>
          <a:endParaRPr lang="ru-RU"/>
        </a:p>
      </dgm:t>
    </dgm:pt>
    <dgm:pt modelId="{DCCF4445-C909-4431-A70C-43349CC8B6FF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повышение эффективности расходов Плёсского городского поселения</a:t>
          </a:r>
          <a:endParaRPr lang="ru-RU" sz="2000" dirty="0"/>
        </a:p>
      </dgm:t>
    </dgm:pt>
    <dgm:pt modelId="{8A324CFF-5210-4B2E-AA8F-774AF63FCFB5}" type="parTrans" cxnId="{C896BAE1-52D0-4CE3-8CA2-6B4DDD8F1213}">
      <dgm:prSet/>
      <dgm:spPr/>
      <dgm:t>
        <a:bodyPr/>
        <a:lstStyle/>
        <a:p>
          <a:endParaRPr lang="ru-RU"/>
        </a:p>
      </dgm:t>
    </dgm:pt>
    <dgm:pt modelId="{C7F23FD7-B20D-4F56-BBBC-58D9E67B59A7}" type="sibTrans" cxnId="{C896BAE1-52D0-4CE3-8CA2-6B4DDD8F1213}">
      <dgm:prSet/>
      <dgm:spPr/>
      <dgm:t>
        <a:bodyPr/>
        <a:lstStyle/>
        <a:p>
          <a:endParaRPr lang="ru-RU"/>
        </a:p>
      </dgm:t>
    </dgm:pt>
    <dgm:pt modelId="{C74155D3-10C1-4D3D-9E0D-C1019DBE2484}" type="pres">
      <dgm:prSet presAssocID="{B60092FC-E529-4D0D-AED3-438C1B38C9B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17ADAB-377A-434F-8D3E-91F4D286FB5D}" type="pres">
      <dgm:prSet presAssocID="{CCF7EB8B-72BA-4795-B4B7-E16C9DE3D191}" presName="parentLin" presStyleCnt="0"/>
      <dgm:spPr/>
    </dgm:pt>
    <dgm:pt modelId="{CA4A7271-D943-4192-A2AE-192FF4231AD0}" type="pres">
      <dgm:prSet presAssocID="{CCF7EB8B-72BA-4795-B4B7-E16C9DE3D191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C147ED5F-32B2-4C5E-BD33-F4402A6CB3CA}" type="pres">
      <dgm:prSet presAssocID="{CCF7EB8B-72BA-4795-B4B7-E16C9DE3D191}" presName="parentText" presStyleLbl="node1" presStyleIdx="0" presStyleCnt="5" custScaleX="126198" custScaleY="243271" custLinFactNeighborX="-82700" custLinFactNeighborY="-162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0806EC-110E-4087-8919-81B900C58D4C}" type="pres">
      <dgm:prSet presAssocID="{CCF7EB8B-72BA-4795-B4B7-E16C9DE3D191}" presName="negativeSpace" presStyleCnt="0"/>
      <dgm:spPr/>
    </dgm:pt>
    <dgm:pt modelId="{8A262FDB-4434-4086-BDC1-0A9186DE6285}" type="pres">
      <dgm:prSet presAssocID="{CCF7EB8B-72BA-4795-B4B7-E16C9DE3D191}" presName="childText" presStyleLbl="conFgAcc1" presStyleIdx="0" presStyleCnt="5">
        <dgm:presLayoutVars>
          <dgm:bulletEnabled val="1"/>
        </dgm:presLayoutVars>
      </dgm:prSet>
      <dgm:spPr/>
    </dgm:pt>
    <dgm:pt modelId="{5CAB9D64-28FA-4D88-B7AE-28EB02C4677A}" type="pres">
      <dgm:prSet presAssocID="{1B8F7374-3A35-4A85-A6E0-7EB49593C2AC}" presName="spaceBetweenRectangles" presStyleCnt="0"/>
      <dgm:spPr/>
    </dgm:pt>
    <dgm:pt modelId="{7C90A760-3536-49AD-A070-B351D70B372A}" type="pres">
      <dgm:prSet presAssocID="{373258ED-70F5-43CF-B2ED-5E0EB45B37FA}" presName="parentLin" presStyleCnt="0"/>
      <dgm:spPr/>
    </dgm:pt>
    <dgm:pt modelId="{0252A8C4-A7F8-44E5-BDCD-2A633E6737D1}" type="pres">
      <dgm:prSet presAssocID="{373258ED-70F5-43CF-B2ED-5E0EB45B37F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4D8D6407-7361-4E8D-BA49-05EC8E9CBC1F}" type="pres">
      <dgm:prSet presAssocID="{373258ED-70F5-43CF-B2ED-5E0EB45B37FA}" presName="parentText" presStyleLbl="node1" presStyleIdx="1" presStyleCnt="5" custScaleX="127390" custScaleY="232670" custLinFactNeighborX="-82700" custLinFactNeighborY="-130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6DA2C-B1F6-4D3C-8896-96CE63B78D0C}" type="pres">
      <dgm:prSet presAssocID="{373258ED-70F5-43CF-B2ED-5E0EB45B37FA}" presName="negativeSpace" presStyleCnt="0"/>
      <dgm:spPr/>
    </dgm:pt>
    <dgm:pt modelId="{298EF95E-F8EC-467A-A064-F3305A741B06}" type="pres">
      <dgm:prSet presAssocID="{373258ED-70F5-43CF-B2ED-5E0EB45B37FA}" presName="childText" presStyleLbl="conFgAcc1" presStyleIdx="1" presStyleCnt="5">
        <dgm:presLayoutVars>
          <dgm:bulletEnabled val="1"/>
        </dgm:presLayoutVars>
      </dgm:prSet>
      <dgm:spPr/>
    </dgm:pt>
    <dgm:pt modelId="{645954CE-FB03-424A-BEB7-FEC010B27D07}" type="pres">
      <dgm:prSet presAssocID="{8AAFF205-C13D-417B-9949-A619A4993A3B}" presName="spaceBetweenRectangles" presStyleCnt="0"/>
      <dgm:spPr/>
    </dgm:pt>
    <dgm:pt modelId="{582710BF-CBD5-4F90-9861-B10DE5D15DFB}" type="pres">
      <dgm:prSet presAssocID="{EB437EAE-C85B-4BCA-A848-2DE2A321A2A1}" presName="parentLin" presStyleCnt="0"/>
      <dgm:spPr/>
    </dgm:pt>
    <dgm:pt modelId="{6C625F71-176A-4874-AFF5-3D1C3532D01F}" type="pres">
      <dgm:prSet presAssocID="{EB437EAE-C85B-4BCA-A848-2DE2A321A2A1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4E27C09C-9C1C-468F-A356-8C52D5A48A7E}" type="pres">
      <dgm:prSet presAssocID="{EB437EAE-C85B-4BCA-A848-2DE2A321A2A1}" presName="parentText" presStyleLbl="node1" presStyleIdx="2" presStyleCnt="5" custScaleX="127092" custScaleY="252435" custLinFactNeighborX="-82700" custLinFactNeighborY="-147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482300-2776-4BA3-B6B9-58A9D98A828E}" type="pres">
      <dgm:prSet presAssocID="{EB437EAE-C85B-4BCA-A848-2DE2A321A2A1}" presName="negativeSpace" presStyleCnt="0"/>
      <dgm:spPr/>
    </dgm:pt>
    <dgm:pt modelId="{C16C9270-0E63-45E2-9D75-793F80B085CE}" type="pres">
      <dgm:prSet presAssocID="{EB437EAE-C85B-4BCA-A848-2DE2A321A2A1}" presName="childText" presStyleLbl="conFgAcc1" presStyleIdx="2" presStyleCnt="5">
        <dgm:presLayoutVars>
          <dgm:bulletEnabled val="1"/>
        </dgm:presLayoutVars>
      </dgm:prSet>
      <dgm:spPr/>
    </dgm:pt>
    <dgm:pt modelId="{7610BA28-6367-48F3-8CE1-3CFA42F03836}" type="pres">
      <dgm:prSet presAssocID="{9E0135F9-563E-4020-BE5C-68E2FC60FBF4}" presName="spaceBetweenRectangles" presStyleCnt="0"/>
      <dgm:spPr/>
    </dgm:pt>
    <dgm:pt modelId="{C76F04FC-7C08-4370-AB8B-FD0AC4A681A1}" type="pres">
      <dgm:prSet presAssocID="{95072E57-1705-4D1F-9B24-3AEF123F9A1E}" presName="parentLin" presStyleCnt="0"/>
      <dgm:spPr/>
    </dgm:pt>
    <dgm:pt modelId="{ED811BCD-372A-489C-BF50-7D8B63E1F354}" type="pres">
      <dgm:prSet presAssocID="{95072E57-1705-4D1F-9B24-3AEF123F9A1E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B6B33657-CCA9-43E6-A42A-E3425A9602FE}" type="pres">
      <dgm:prSet presAssocID="{95072E57-1705-4D1F-9B24-3AEF123F9A1E}" presName="parentText" presStyleLbl="node1" presStyleIdx="3" presStyleCnt="5" custScaleX="127088" custScaleY="247238" custLinFactNeighborX="-82700" custLinFactNeighborY="-159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D64F42-5F99-4A0E-B65C-84F9854E0563}" type="pres">
      <dgm:prSet presAssocID="{95072E57-1705-4D1F-9B24-3AEF123F9A1E}" presName="negativeSpace" presStyleCnt="0"/>
      <dgm:spPr/>
    </dgm:pt>
    <dgm:pt modelId="{A874498C-E9E4-42A5-A521-D45D0DA7EAEA}" type="pres">
      <dgm:prSet presAssocID="{95072E57-1705-4D1F-9B24-3AEF123F9A1E}" presName="childText" presStyleLbl="conFgAcc1" presStyleIdx="3" presStyleCnt="5">
        <dgm:presLayoutVars>
          <dgm:bulletEnabled val="1"/>
        </dgm:presLayoutVars>
      </dgm:prSet>
      <dgm:spPr/>
    </dgm:pt>
    <dgm:pt modelId="{A7B789BA-958B-4626-8B67-C16BE2CEB1F3}" type="pres">
      <dgm:prSet presAssocID="{2F4A2014-3316-4D3F-9ABA-61F7FFAEC3C3}" presName="spaceBetweenRectangles" presStyleCnt="0"/>
      <dgm:spPr/>
    </dgm:pt>
    <dgm:pt modelId="{E3108781-DBE3-4499-98AD-2EE753AD8A8B}" type="pres">
      <dgm:prSet presAssocID="{DCCF4445-C909-4431-A70C-43349CC8B6FF}" presName="parentLin" presStyleCnt="0"/>
      <dgm:spPr/>
    </dgm:pt>
    <dgm:pt modelId="{FB909B93-C258-4E0E-B68F-C764D5340B9B}" type="pres">
      <dgm:prSet presAssocID="{DCCF4445-C909-4431-A70C-43349CC8B6FF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A055A5F6-91D3-4C5C-B0B4-BEAA229D689D}" type="pres">
      <dgm:prSet presAssocID="{DCCF4445-C909-4431-A70C-43349CC8B6FF}" presName="parentText" presStyleLbl="node1" presStyleIdx="4" presStyleCnt="5" custScaleX="126164" custScaleY="216395" custLinFactNeighborX="-82700" custLinFactNeighborY="-119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B6E877-4116-416C-8EC8-1F59B28412E9}" type="pres">
      <dgm:prSet presAssocID="{DCCF4445-C909-4431-A70C-43349CC8B6FF}" presName="negativeSpace" presStyleCnt="0"/>
      <dgm:spPr/>
    </dgm:pt>
    <dgm:pt modelId="{C2FCAC85-989A-4B98-B081-E68AF6F45DD3}" type="pres">
      <dgm:prSet presAssocID="{DCCF4445-C909-4431-A70C-43349CC8B6FF}" presName="childText" presStyleLbl="conFgAcc1" presStyleIdx="4" presStyleCnt="5" custFlipVert="1" custScaleY="139497" custLinFactNeighborX="-3" custLinFactNeighborY="2338">
        <dgm:presLayoutVars>
          <dgm:bulletEnabled val="1"/>
        </dgm:presLayoutVars>
      </dgm:prSet>
      <dgm:spPr>
        <a:solidFill>
          <a:schemeClr val="bg2">
            <a:alpha val="90000"/>
          </a:schemeClr>
        </a:solidFill>
      </dgm:spPr>
    </dgm:pt>
  </dgm:ptLst>
  <dgm:cxnLst>
    <dgm:cxn modelId="{23D22D70-3881-4634-B7C6-3F52A3B1C385}" srcId="{B60092FC-E529-4D0D-AED3-438C1B38C9B5}" destId="{CCF7EB8B-72BA-4795-B4B7-E16C9DE3D191}" srcOrd="0" destOrd="0" parTransId="{986535E8-ACAA-45BD-BC07-41F18B685109}" sibTransId="{1B8F7374-3A35-4A85-A6E0-7EB49593C2AC}"/>
    <dgm:cxn modelId="{A59633EB-3D17-4A2C-9432-E1BD607378D1}" srcId="{B60092FC-E529-4D0D-AED3-438C1B38C9B5}" destId="{373258ED-70F5-43CF-B2ED-5E0EB45B37FA}" srcOrd="1" destOrd="0" parTransId="{B8FE24EB-3575-4AC8-AE6B-B7159BC1AC3F}" sibTransId="{8AAFF205-C13D-417B-9949-A619A4993A3B}"/>
    <dgm:cxn modelId="{04E76BB1-8E29-4636-9789-A07AEFF10484}" type="presOf" srcId="{CCF7EB8B-72BA-4795-B4B7-E16C9DE3D191}" destId="{C147ED5F-32B2-4C5E-BD33-F4402A6CB3CA}" srcOrd="1" destOrd="0" presId="urn:microsoft.com/office/officeart/2005/8/layout/list1"/>
    <dgm:cxn modelId="{5B3B85D5-0254-4821-8F37-898FA015E979}" type="presOf" srcId="{DCCF4445-C909-4431-A70C-43349CC8B6FF}" destId="{FB909B93-C258-4E0E-B68F-C764D5340B9B}" srcOrd="0" destOrd="0" presId="urn:microsoft.com/office/officeart/2005/8/layout/list1"/>
    <dgm:cxn modelId="{62EE4379-BA0B-49C0-BA42-5040A166959F}" type="presOf" srcId="{EB437EAE-C85B-4BCA-A848-2DE2A321A2A1}" destId="{6C625F71-176A-4874-AFF5-3D1C3532D01F}" srcOrd="0" destOrd="0" presId="urn:microsoft.com/office/officeart/2005/8/layout/list1"/>
    <dgm:cxn modelId="{DB448F03-6E46-431B-86B1-502E437DE7F9}" type="presOf" srcId="{95072E57-1705-4D1F-9B24-3AEF123F9A1E}" destId="{ED811BCD-372A-489C-BF50-7D8B63E1F354}" srcOrd="0" destOrd="0" presId="urn:microsoft.com/office/officeart/2005/8/layout/list1"/>
    <dgm:cxn modelId="{FD03A7FC-D6C7-4E37-B97B-79F437CEB2BA}" type="presOf" srcId="{373258ED-70F5-43CF-B2ED-5E0EB45B37FA}" destId="{0252A8C4-A7F8-44E5-BDCD-2A633E6737D1}" srcOrd="0" destOrd="0" presId="urn:microsoft.com/office/officeart/2005/8/layout/list1"/>
    <dgm:cxn modelId="{03E5A25C-D06F-4A1E-8AC7-22A3678E052B}" type="presOf" srcId="{EB437EAE-C85B-4BCA-A848-2DE2A321A2A1}" destId="{4E27C09C-9C1C-468F-A356-8C52D5A48A7E}" srcOrd="1" destOrd="0" presId="urn:microsoft.com/office/officeart/2005/8/layout/list1"/>
    <dgm:cxn modelId="{C896BAE1-52D0-4CE3-8CA2-6B4DDD8F1213}" srcId="{B60092FC-E529-4D0D-AED3-438C1B38C9B5}" destId="{DCCF4445-C909-4431-A70C-43349CC8B6FF}" srcOrd="4" destOrd="0" parTransId="{8A324CFF-5210-4B2E-AA8F-774AF63FCFB5}" sibTransId="{C7F23FD7-B20D-4F56-BBBC-58D9E67B59A7}"/>
    <dgm:cxn modelId="{626821E1-E0D2-43AD-975D-92CDC5C0FF3D}" srcId="{B60092FC-E529-4D0D-AED3-438C1B38C9B5}" destId="{95072E57-1705-4D1F-9B24-3AEF123F9A1E}" srcOrd="3" destOrd="0" parTransId="{DA3E75FE-884F-49A9-95AC-2CA2848B8500}" sibTransId="{2F4A2014-3316-4D3F-9ABA-61F7FFAEC3C3}"/>
    <dgm:cxn modelId="{692FFD73-F8B7-4D7A-9671-98F52308B8B9}" type="presOf" srcId="{373258ED-70F5-43CF-B2ED-5E0EB45B37FA}" destId="{4D8D6407-7361-4E8D-BA49-05EC8E9CBC1F}" srcOrd="1" destOrd="0" presId="urn:microsoft.com/office/officeart/2005/8/layout/list1"/>
    <dgm:cxn modelId="{A551A25E-56B2-4488-A992-1753E7C27658}" type="presOf" srcId="{B60092FC-E529-4D0D-AED3-438C1B38C9B5}" destId="{C74155D3-10C1-4D3D-9E0D-C1019DBE2484}" srcOrd="0" destOrd="0" presId="urn:microsoft.com/office/officeart/2005/8/layout/list1"/>
    <dgm:cxn modelId="{1AE2AE72-5183-4B84-BD77-E961E9E2C3B8}" type="presOf" srcId="{CCF7EB8B-72BA-4795-B4B7-E16C9DE3D191}" destId="{CA4A7271-D943-4192-A2AE-192FF4231AD0}" srcOrd="0" destOrd="0" presId="urn:microsoft.com/office/officeart/2005/8/layout/list1"/>
    <dgm:cxn modelId="{8EA34BB8-A713-4A37-9A00-05877D2CACDC}" type="presOf" srcId="{DCCF4445-C909-4431-A70C-43349CC8B6FF}" destId="{A055A5F6-91D3-4C5C-B0B4-BEAA229D689D}" srcOrd="1" destOrd="0" presId="urn:microsoft.com/office/officeart/2005/8/layout/list1"/>
    <dgm:cxn modelId="{2FA1026D-DA94-4CAC-A050-7A2B4993511B}" srcId="{B60092FC-E529-4D0D-AED3-438C1B38C9B5}" destId="{EB437EAE-C85B-4BCA-A848-2DE2A321A2A1}" srcOrd="2" destOrd="0" parTransId="{18D8F81E-C127-40B5-BDDA-DAC0CB4834CD}" sibTransId="{9E0135F9-563E-4020-BE5C-68E2FC60FBF4}"/>
    <dgm:cxn modelId="{58CAD835-1B45-4214-87CB-21806E12134E}" type="presOf" srcId="{95072E57-1705-4D1F-9B24-3AEF123F9A1E}" destId="{B6B33657-CCA9-43E6-A42A-E3425A9602FE}" srcOrd="1" destOrd="0" presId="urn:microsoft.com/office/officeart/2005/8/layout/list1"/>
    <dgm:cxn modelId="{81C7A686-D8B7-4498-8FD8-F97148635766}" type="presParOf" srcId="{C74155D3-10C1-4D3D-9E0D-C1019DBE2484}" destId="{BA17ADAB-377A-434F-8D3E-91F4D286FB5D}" srcOrd="0" destOrd="0" presId="urn:microsoft.com/office/officeart/2005/8/layout/list1"/>
    <dgm:cxn modelId="{A8B804B7-1093-46CC-89D7-59B481D1F4DB}" type="presParOf" srcId="{BA17ADAB-377A-434F-8D3E-91F4D286FB5D}" destId="{CA4A7271-D943-4192-A2AE-192FF4231AD0}" srcOrd="0" destOrd="0" presId="urn:microsoft.com/office/officeart/2005/8/layout/list1"/>
    <dgm:cxn modelId="{6515AD58-6D23-4D4D-B678-7D05DB575EE4}" type="presParOf" srcId="{BA17ADAB-377A-434F-8D3E-91F4D286FB5D}" destId="{C147ED5F-32B2-4C5E-BD33-F4402A6CB3CA}" srcOrd="1" destOrd="0" presId="urn:microsoft.com/office/officeart/2005/8/layout/list1"/>
    <dgm:cxn modelId="{AB464365-364D-44B3-BAC0-AF74B84A25D0}" type="presParOf" srcId="{C74155D3-10C1-4D3D-9E0D-C1019DBE2484}" destId="{FD0806EC-110E-4087-8919-81B900C58D4C}" srcOrd="1" destOrd="0" presId="urn:microsoft.com/office/officeart/2005/8/layout/list1"/>
    <dgm:cxn modelId="{A51D0766-1F2F-4D63-9FAC-791A2B4A1BDD}" type="presParOf" srcId="{C74155D3-10C1-4D3D-9E0D-C1019DBE2484}" destId="{8A262FDB-4434-4086-BDC1-0A9186DE6285}" srcOrd="2" destOrd="0" presId="urn:microsoft.com/office/officeart/2005/8/layout/list1"/>
    <dgm:cxn modelId="{FA76B12A-B64C-4806-94E1-C4FA0B18C7B2}" type="presParOf" srcId="{C74155D3-10C1-4D3D-9E0D-C1019DBE2484}" destId="{5CAB9D64-28FA-4D88-B7AE-28EB02C4677A}" srcOrd="3" destOrd="0" presId="urn:microsoft.com/office/officeart/2005/8/layout/list1"/>
    <dgm:cxn modelId="{46BE0674-83AD-490D-A85C-946EB26C184B}" type="presParOf" srcId="{C74155D3-10C1-4D3D-9E0D-C1019DBE2484}" destId="{7C90A760-3536-49AD-A070-B351D70B372A}" srcOrd="4" destOrd="0" presId="urn:microsoft.com/office/officeart/2005/8/layout/list1"/>
    <dgm:cxn modelId="{7590CBFC-F273-42B8-892D-193C19260B0D}" type="presParOf" srcId="{7C90A760-3536-49AD-A070-B351D70B372A}" destId="{0252A8C4-A7F8-44E5-BDCD-2A633E6737D1}" srcOrd="0" destOrd="0" presId="urn:microsoft.com/office/officeart/2005/8/layout/list1"/>
    <dgm:cxn modelId="{0CB5BFD1-3BB2-40DA-A7B7-FBA8B96F0420}" type="presParOf" srcId="{7C90A760-3536-49AD-A070-B351D70B372A}" destId="{4D8D6407-7361-4E8D-BA49-05EC8E9CBC1F}" srcOrd="1" destOrd="0" presId="urn:microsoft.com/office/officeart/2005/8/layout/list1"/>
    <dgm:cxn modelId="{9910FF7D-7B2B-4918-8D5F-EBB10B8EA140}" type="presParOf" srcId="{C74155D3-10C1-4D3D-9E0D-C1019DBE2484}" destId="{BE66DA2C-B1F6-4D3C-8896-96CE63B78D0C}" srcOrd="5" destOrd="0" presId="urn:microsoft.com/office/officeart/2005/8/layout/list1"/>
    <dgm:cxn modelId="{F4CFAC52-3CB4-4814-A994-C2A57BE1A22E}" type="presParOf" srcId="{C74155D3-10C1-4D3D-9E0D-C1019DBE2484}" destId="{298EF95E-F8EC-467A-A064-F3305A741B06}" srcOrd="6" destOrd="0" presId="urn:microsoft.com/office/officeart/2005/8/layout/list1"/>
    <dgm:cxn modelId="{70CD535F-B863-40B7-8A14-4F8566617977}" type="presParOf" srcId="{C74155D3-10C1-4D3D-9E0D-C1019DBE2484}" destId="{645954CE-FB03-424A-BEB7-FEC010B27D07}" srcOrd="7" destOrd="0" presId="urn:microsoft.com/office/officeart/2005/8/layout/list1"/>
    <dgm:cxn modelId="{95CDF297-F3C3-45E4-A446-48FC4A12AD52}" type="presParOf" srcId="{C74155D3-10C1-4D3D-9E0D-C1019DBE2484}" destId="{582710BF-CBD5-4F90-9861-B10DE5D15DFB}" srcOrd="8" destOrd="0" presId="urn:microsoft.com/office/officeart/2005/8/layout/list1"/>
    <dgm:cxn modelId="{C4B107BA-C63B-46F1-98BB-605C5A9EA828}" type="presParOf" srcId="{582710BF-CBD5-4F90-9861-B10DE5D15DFB}" destId="{6C625F71-176A-4874-AFF5-3D1C3532D01F}" srcOrd="0" destOrd="0" presId="urn:microsoft.com/office/officeart/2005/8/layout/list1"/>
    <dgm:cxn modelId="{FCADF8B8-958C-4275-807D-5451C6537E2A}" type="presParOf" srcId="{582710BF-CBD5-4F90-9861-B10DE5D15DFB}" destId="{4E27C09C-9C1C-468F-A356-8C52D5A48A7E}" srcOrd="1" destOrd="0" presId="urn:microsoft.com/office/officeart/2005/8/layout/list1"/>
    <dgm:cxn modelId="{D7FCB967-EEB7-4058-B452-F067760BC634}" type="presParOf" srcId="{C74155D3-10C1-4D3D-9E0D-C1019DBE2484}" destId="{38482300-2776-4BA3-B6B9-58A9D98A828E}" srcOrd="9" destOrd="0" presId="urn:microsoft.com/office/officeart/2005/8/layout/list1"/>
    <dgm:cxn modelId="{815C7180-463F-4E59-852F-61C4ED90B11E}" type="presParOf" srcId="{C74155D3-10C1-4D3D-9E0D-C1019DBE2484}" destId="{C16C9270-0E63-45E2-9D75-793F80B085CE}" srcOrd="10" destOrd="0" presId="urn:microsoft.com/office/officeart/2005/8/layout/list1"/>
    <dgm:cxn modelId="{8FE247BF-B2CF-4B11-B009-093A4310060D}" type="presParOf" srcId="{C74155D3-10C1-4D3D-9E0D-C1019DBE2484}" destId="{7610BA28-6367-48F3-8CE1-3CFA42F03836}" srcOrd="11" destOrd="0" presId="urn:microsoft.com/office/officeart/2005/8/layout/list1"/>
    <dgm:cxn modelId="{A3631AC9-3349-420D-A576-582D213D0E87}" type="presParOf" srcId="{C74155D3-10C1-4D3D-9E0D-C1019DBE2484}" destId="{C76F04FC-7C08-4370-AB8B-FD0AC4A681A1}" srcOrd="12" destOrd="0" presId="urn:microsoft.com/office/officeart/2005/8/layout/list1"/>
    <dgm:cxn modelId="{B9C8B8E8-5501-4DB0-8224-437B342F2A46}" type="presParOf" srcId="{C76F04FC-7C08-4370-AB8B-FD0AC4A681A1}" destId="{ED811BCD-372A-489C-BF50-7D8B63E1F354}" srcOrd="0" destOrd="0" presId="urn:microsoft.com/office/officeart/2005/8/layout/list1"/>
    <dgm:cxn modelId="{1406D7B9-7ADC-4967-B20E-454D77DC8D71}" type="presParOf" srcId="{C76F04FC-7C08-4370-AB8B-FD0AC4A681A1}" destId="{B6B33657-CCA9-43E6-A42A-E3425A9602FE}" srcOrd="1" destOrd="0" presId="urn:microsoft.com/office/officeart/2005/8/layout/list1"/>
    <dgm:cxn modelId="{1A169D4D-7019-49AA-81DD-54F27E5479B6}" type="presParOf" srcId="{C74155D3-10C1-4D3D-9E0D-C1019DBE2484}" destId="{3BD64F42-5F99-4A0E-B65C-84F9854E0563}" srcOrd="13" destOrd="0" presId="urn:microsoft.com/office/officeart/2005/8/layout/list1"/>
    <dgm:cxn modelId="{7406868C-3C7D-4141-B074-476F7346A02D}" type="presParOf" srcId="{C74155D3-10C1-4D3D-9E0D-C1019DBE2484}" destId="{A874498C-E9E4-42A5-A521-D45D0DA7EAEA}" srcOrd="14" destOrd="0" presId="urn:microsoft.com/office/officeart/2005/8/layout/list1"/>
    <dgm:cxn modelId="{FAEC0899-524B-40EF-AB03-07513FA370F9}" type="presParOf" srcId="{C74155D3-10C1-4D3D-9E0D-C1019DBE2484}" destId="{A7B789BA-958B-4626-8B67-C16BE2CEB1F3}" srcOrd="15" destOrd="0" presId="urn:microsoft.com/office/officeart/2005/8/layout/list1"/>
    <dgm:cxn modelId="{13C8F6EC-9228-4D23-ABB7-D52330F20D62}" type="presParOf" srcId="{C74155D3-10C1-4D3D-9E0D-C1019DBE2484}" destId="{E3108781-DBE3-4499-98AD-2EE753AD8A8B}" srcOrd="16" destOrd="0" presId="urn:microsoft.com/office/officeart/2005/8/layout/list1"/>
    <dgm:cxn modelId="{30437411-2CF8-4682-A080-EE3A0BA328AF}" type="presParOf" srcId="{E3108781-DBE3-4499-98AD-2EE753AD8A8B}" destId="{FB909B93-C258-4E0E-B68F-C764D5340B9B}" srcOrd="0" destOrd="0" presId="urn:microsoft.com/office/officeart/2005/8/layout/list1"/>
    <dgm:cxn modelId="{19F2B541-C0C1-44BD-9E09-7D66A464B129}" type="presParOf" srcId="{E3108781-DBE3-4499-98AD-2EE753AD8A8B}" destId="{A055A5F6-91D3-4C5C-B0B4-BEAA229D689D}" srcOrd="1" destOrd="0" presId="urn:microsoft.com/office/officeart/2005/8/layout/list1"/>
    <dgm:cxn modelId="{C500E632-362C-4A4D-B157-C5D6AADE697A}" type="presParOf" srcId="{C74155D3-10C1-4D3D-9E0D-C1019DBE2484}" destId="{97B6E877-4116-416C-8EC8-1F59B28412E9}" srcOrd="17" destOrd="0" presId="urn:microsoft.com/office/officeart/2005/8/layout/list1"/>
    <dgm:cxn modelId="{9EAFAA8B-0D0C-44D8-B017-4A2A1A9F8485}" type="presParOf" srcId="{C74155D3-10C1-4D3D-9E0D-C1019DBE2484}" destId="{C2FCAC85-989A-4B98-B081-E68AF6F45DD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FC8CDD-6D53-4790-89BF-BD2F5330491C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0ACF48-3D40-4DB8-8F06-14EE4F2D600C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ctr"/>
          <a:r>
            <a: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1 </a:t>
          </a:r>
        </a:p>
        <a:p>
          <a:pPr algn="ctr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муниципальной службы </a:t>
          </a:r>
          <a:endParaRPr lang="ru-RU" sz="2000" dirty="0"/>
        </a:p>
      </dgm:t>
    </dgm:pt>
    <dgm:pt modelId="{84A8FC1D-ABC4-4C7E-87BB-4632102AD908}" type="parTrans" cxnId="{A26C089A-1F4D-44D1-AAF6-DDF8851EC54C}">
      <dgm:prSet/>
      <dgm:spPr/>
      <dgm:t>
        <a:bodyPr/>
        <a:lstStyle/>
        <a:p>
          <a:endParaRPr lang="ru-RU"/>
        </a:p>
      </dgm:t>
    </dgm:pt>
    <dgm:pt modelId="{6E33C34F-9F1A-403E-A7E5-84AB9A86FB57}" type="sibTrans" cxnId="{A26C089A-1F4D-44D1-AAF6-DDF8851EC54C}">
      <dgm:prSet/>
      <dgm:spPr/>
      <dgm:t>
        <a:bodyPr/>
        <a:lstStyle/>
        <a:p>
          <a:endParaRPr lang="ru-RU"/>
        </a:p>
      </dgm:t>
    </dgm:pt>
    <dgm:pt modelId="{8A9667E5-A7B0-4861-84BA-462058774AF3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algn="ctr"/>
          <a:r>
            <a: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2 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Открытая информационная политика органов местного самоуправления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8CF2998-CCCA-47DA-9485-E2CFC146DE39}" type="parTrans" cxnId="{42AD4B27-DCCF-4E9C-B606-BEAF85873610}">
      <dgm:prSet/>
      <dgm:spPr/>
      <dgm:t>
        <a:bodyPr/>
        <a:lstStyle/>
        <a:p>
          <a:endParaRPr lang="ru-RU"/>
        </a:p>
      </dgm:t>
    </dgm:pt>
    <dgm:pt modelId="{53895A20-40C3-4503-A0EC-636D22674879}" type="sibTrans" cxnId="{42AD4B27-DCCF-4E9C-B606-BEAF85873610}">
      <dgm:prSet/>
      <dgm:spPr/>
      <dgm:t>
        <a:bodyPr/>
        <a:lstStyle/>
        <a:p>
          <a:endParaRPr lang="ru-RU"/>
        </a:p>
      </dgm:t>
    </dgm:pt>
    <dgm:pt modelId="{781847C6-5EBC-4D52-80D5-B82C4704D235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pPr algn="l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Мероприятия по профессиональной подготовке, переподготовке и повышению квалификации</a:t>
          </a:r>
          <a:endParaRPr lang="ru-RU" sz="2000" dirty="0"/>
        </a:p>
      </dgm:t>
    </dgm:pt>
    <dgm:pt modelId="{F1C73E06-A714-4091-91CE-2B3A2C1B174A}" type="parTrans" cxnId="{B2F6C2F9-194A-4C7A-A8F1-CD05B9DDB8D1}">
      <dgm:prSet/>
      <dgm:spPr/>
      <dgm:t>
        <a:bodyPr/>
        <a:lstStyle/>
        <a:p>
          <a:endParaRPr lang="ru-RU"/>
        </a:p>
      </dgm:t>
    </dgm:pt>
    <dgm:pt modelId="{0257E6F0-DB1A-4F4D-9174-67782C247FAE}" type="sibTrans" cxnId="{B2F6C2F9-194A-4C7A-A8F1-CD05B9DDB8D1}">
      <dgm:prSet/>
      <dgm:spPr/>
      <dgm:t>
        <a:bodyPr/>
        <a:lstStyle/>
        <a:p>
          <a:endParaRPr lang="ru-RU"/>
        </a:p>
      </dgm:t>
    </dgm:pt>
    <dgm:pt modelId="{6C102699-FB9C-45BD-BEE6-F7DDF0FE6435}">
      <dgm:prSet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Информатизация и освещение деятельности органов местного самоуправления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D394F64-132A-4559-B7CA-74E15889AA0F}" type="sibTrans" cxnId="{0659A9E3-08C0-43E0-9D11-7D7E1CE90A2C}">
      <dgm:prSet/>
      <dgm:spPr/>
      <dgm:t>
        <a:bodyPr/>
        <a:lstStyle/>
        <a:p>
          <a:endParaRPr lang="ru-RU"/>
        </a:p>
      </dgm:t>
    </dgm:pt>
    <dgm:pt modelId="{ED7C1A97-B9D8-41B7-A62E-8B7BD8648057}" type="parTrans" cxnId="{0659A9E3-08C0-43E0-9D11-7D7E1CE90A2C}">
      <dgm:prSet/>
      <dgm:spPr/>
      <dgm:t>
        <a:bodyPr/>
        <a:lstStyle/>
        <a:p>
          <a:endParaRPr lang="ru-RU"/>
        </a:p>
      </dgm:t>
    </dgm:pt>
    <dgm:pt modelId="{E0B3B237-7231-4842-B783-9FB0A6A4948B}">
      <dgm:prSet phldrT="[Текст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ru-RU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3 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деятельности органов местного самоуправления</a:t>
          </a:r>
          <a:endParaRPr lang="ru-RU" sz="2000" dirty="0"/>
        </a:p>
      </dgm:t>
    </dgm:pt>
    <dgm:pt modelId="{7A9845BC-ED01-4FC1-BCC8-E42C9DCAB945}" type="parTrans" cxnId="{43C18B1A-CD9D-4B22-A741-A2D7F063E4AC}">
      <dgm:prSet/>
      <dgm:spPr/>
      <dgm:t>
        <a:bodyPr/>
        <a:lstStyle/>
        <a:p>
          <a:endParaRPr lang="ru-RU"/>
        </a:p>
      </dgm:t>
    </dgm:pt>
    <dgm:pt modelId="{F2A43A0B-AB56-49C6-83E1-4B0F17107D16}" type="sibTrans" cxnId="{43C18B1A-CD9D-4B22-A741-A2D7F063E4AC}">
      <dgm:prSet/>
      <dgm:spPr/>
      <dgm:t>
        <a:bodyPr/>
        <a:lstStyle/>
        <a:p>
          <a:endParaRPr lang="ru-RU"/>
        </a:p>
      </dgm:t>
    </dgm:pt>
    <dgm:pt modelId="{82C995A0-1222-4414-A355-34A744C3CABA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Обеспечение деятельности  законодательного органа городского поселения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279E2380-3149-4FBE-8816-A98132AA7A99}" type="parTrans" cxnId="{D57C73EA-0DB5-49E1-B771-214B2B2D260A}">
      <dgm:prSet/>
      <dgm:spPr/>
      <dgm:t>
        <a:bodyPr/>
        <a:lstStyle/>
        <a:p>
          <a:endParaRPr lang="ru-RU"/>
        </a:p>
      </dgm:t>
    </dgm:pt>
    <dgm:pt modelId="{4D1D9E74-2369-4CB4-8DDD-1C33247BB98D}" type="sibTrans" cxnId="{D57C73EA-0DB5-49E1-B771-214B2B2D260A}">
      <dgm:prSet/>
      <dgm:spPr/>
      <dgm:t>
        <a:bodyPr/>
        <a:lstStyle/>
        <a:p>
          <a:endParaRPr lang="ru-RU"/>
        </a:p>
      </dgm:t>
    </dgm:pt>
    <dgm:pt modelId="{CEC4A0BE-1477-4507-B072-A43EB5825754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Обеспечение деятельности Главы Плесского городского поселения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E55B7443-E914-4B16-A7F0-45A7CA1BDB97}" type="parTrans" cxnId="{8C9514C3-23F5-46C3-A9E1-2966EFAA8733}">
      <dgm:prSet/>
      <dgm:spPr/>
      <dgm:t>
        <a:bodyPr/>
        <a:lstStyle/>
        <a:p>
          <a:endParaRPr lang="ru-RU"/>
        </a:p>
      </dgm:t>
    </dgm:pt>
    <dgm:pt modelId="{20776D38-1C61-4F34-8E32-88CF76130D38}" type="sibTrans" cxnId="{8C9514C3-23F5-46C3-A9E1-2966EFAA8733}">
      <dgm:prSet/>
      <dgm:spPr/>
      <dgm:t>
        <a:bodyPr/>
        <a:lstStyle/>
        <a:p>
          <a:endParaRPr lang="ru-RU"/>
        </a:p>
      </dgm:t>
    </dgm:pt>
    <dgm:pt modelId="{B5E8BE41-30F2-4DDB-9861-740E43BC884C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Обеспечение функций исполнительного органа городского поселения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0423E36B-36D2-4A6A-B710-86390896D9F6}" type="parTrans" cxnId="{38A945CD-858E-4A72-AA5F-938AA0817AAC}">
      <dgm:prSet/>
      <dgm:spPr/>
      <dgm:t>
        <a:bodyPr/>
        <a:lstStyle/>
        <a:p>
          <a:endParaRPr lang="ru-RU"/>
        </a:p>
      </dgm:t>
    </dgm:pt>
    <dgm:pt modelId="{C6BA391E-C7F2-4012-B649-42C04259DE5C}" type="sibTrans" cxnId="{38A945CD-858E-4A72-AA5F-938AA0817AAC}">
      <dgm:prSet/>
      <dgm:spPr/>
      <dgm:t>
        <a:bodyPr/>
        <a:lstStyle/>
        <a:p>
          <a:endParaRPr lang="ru-RU"/>
        </a:p>
      </dgm:t>
    </dgm:pt>
    <dgm:pt modelId="{BD254AB7-FA69-447E-BDE9-894CD8E82E77}" type="pres">
      <dgm:prSet presAssocID="{7FFC8CDD-6D53-4790-89BF-BD2F533049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B8A826-87A3-43D8-BC34-D656BEAF5905}" type="pres">
      <dgm:prSet presAssocID="{A20ACF48-3D40-4DB8-8F06-14EE4F2D600C}" presName="linNode" presStyleCnt="0"/>
      <dgm:spPr/>
    </dgm:pt>
    <dgm:pt modelId="{8E90291C-EBD0-44D7-BE1C-654F8BF004A0}" type="pres">
      <dgm:prSet presAssocID="{A20ACF48-3D40-4DB8-8F06-14EE4F2D600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7ECCCD-EE7D-46B4-B1E9-9F69D438EFDC}" type="pres">
      <dgm:prSet presAssocID="{A20ACF48-3D40-4DB8-8F06-14EE4F2D600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E3CA54-02AE-4F7A-8E5C-2C6668254217}" type="pres">
      <dgm:prSet presAssocID="{6E33C34F-9F1A-403E-A7E5-84AB9A86FB57}" presName="sp" presStyleCnt="0"/>
      <dgm:spPr/>
    </dgm:pt>
    <dgm:pt modelId="{F5AE32BE-74AE-4641-8D39-81C81FA2FFE5}" type="pres">
      <dgm:prSet presAssocID="{8A9667E5-A7B0-4861-84BA-462058774AF3}" presName="linNode" presStyleCnt="0"/>
      <dgm:spPr/>
    </dgm:pt>
    <dgm:pt modelId="{756EBD17-D1F0-403B-8021-689DBFACFC39}" type="pres">
      <dgm:prSet presAssocID="{8A9667E5-A7B0-4861-84BA-462058774AF3}" presName="parentText" presStyleLbl="node1" presStyleIdx="1" presStyleCnt="3" custScaleY="1181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0B8849-31D8-49C4-90E8-5D237370669D}" type="pres">
      <dgm:prSet presAssocID="{8A9667E5-A7B0-4861-84BA-462058774AF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9BFB65-0127-4FDB-9601-61B5C3FE3FD2}" type="pres">
      <dgm:prSet presAssocID="{53895A20-40C3-4503-A0EC-636D22674879}" presName="sp" presStyleCnt="0"/>
      <dgm:spPr/>
    </dgm:pt>
    <dgm:pt modelId="{7DEE71A6-757C-4764-BF0D-00252BD8BDA2}" type="pres">
      <dgm:prSet presAssocID="{E0B3B237-7231-4842-B783-9FB0A6A4948B}" presName="linNode" presStyleCnt="0"/>
      <dgm:spPr/>
    </dgm:pt>
    <dgm:pt modelId="{B7E659D6-6499-4A83-AAB2-E782DA04E038}" type="pres">
      <dgm:prSet presAssocID="{E0B3B237-7231-4842-B783-9FB0A6A4948B}" presName="parentText" presStyleLbl="node1" presStyleIdx="2" presStyleCnt="3" custScaleY="1151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6E25B6-C27E-4932-A440-AEF8363D2657}" type="pres">
      <dgm:prSet presAssocID="{E0B3B237-7231-4842-B783-9FB0A6A4948B}" presName="descendantText" presStyleLbl="alignAccFollowNode1" presStyleIdx="2" presStyleCnt="3" custScaleX="108844" custScaleY="144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7C73EA-0DB5-49E1-B771-214B2B2D260A}" srcId="{E0B3B237-7231-4842-B783-9FB0A6A4948B}" destId="{82C995A0-1222-4414-A355-34A744C3CABA}" srcOrd="0" destOrd="0" parTransId="{279E2380-3149-4FBE-8816-A98132AA7A99}" sibTransId="{4D1D9E74-2369-4CB4-8DDD-1C33247BB98D}"/>
    <dgm:cxn modelId="{F8ED07EB-22CD-4CE4-B704-699972C63AA5}" type="presOf" srcId="{781847C6-5EBC-4D52-80D5-B82C4704D235}" destId="{297ECCCD-EE7D-46B4-B1E9-9F69D438EFDC}" srcOrd="0" destOrd="0" presId="urn:microsoft.com/office/officeart/2005/8/layout/vList5"/>
    <dgm:cxn modelId="{3EE052C4-F13D-4CBE-AAA1-2FA4720C6737}" type="presOf" srcId="{82C995A0-1222-4414-A355-34A744C3CABA}" destId="{E46E25B6-C27E-4932-A440-AEF8363D2657}" srcOrd="0" destOrd="0" presId="urn:microsoft.com/office/officeart/2005/8/layout/vList5"/>
    <dgm:cxn modelId="{A26C089A-1F4D-44D1-AAF6-DDF8851EC54C}" srcId="{7FFC8CDD-6D53-4790-89BF-BD2F5330491C}" destId="{A20ACF48-3D40-4DB8-8F06-14EE4F2D600C}" srcOrd="0" destOrd="0" parTransId="{84A8FC1D-ABC4-4C7E-87BB-4632102AD908}" sibTransId="{6E33C34F-9F1A-403E-A7E5-84AB9A86FB57}"/>
    <dgm:cxn modelId="{42AD4B27-DCCF-4E9C-B606-BEAF85873610}" srcId="{7FFC8CDD-6D53-4790-89BF-BD2F5330491C}" destId="{8A9667E5-A7B0-4861-84BA-462058774AF3}" srcOrd="1" destOrd="0" parTransId="{C8CF2998-CCCA-47DA-9485-E2CFC146DE39}" sibTransId="{53895A20-40C3-4503-A0EC-636D22674879}"/>
    <dgm:cxn modelId="{37E34314-4312-4268-B1E5-F92A8A20B086}" type="presOf" srcId="{6C102699-FB9C-45BD-BEE6-F7DDF0FE6435}" destId="{AE0B8849-31D8-49C4-90E8-5D237370669D}" srcOrd="0" destOrd="0" presId="urn:microsoft.com/office/officeart/2005/8/layout/vList5"/>
    <dgm:cxn modelId="{028DE588-60A3-435F-801C-048402EA2236}" type="presOf" srcId="{CEC4A0BE-1477-4507-B072-A43EB5825754}" destId="{E46E25B6-C27E-4932-A440-AEF8363D2657}" srcOrd="0" destOrd="1" presId="urn:microsoft.com/office/officeart/2005/8/layout/vList5"/>
    <dgm:cxn modelId="{8C9514C3-23F5-46C3-A9E1-2966EFAA8733}" srcId="{E0B3B237-7231-4842-B783-9FB0A6A4948B}" destId="{CEC4A0BE-1477-4507-B072-A43EB5825754}" srcOrd="1" destOrd="0" parTransId="{E55B7443-E914-4B16-A7F0-45A7CA1BDB97}" sibTransId="{20776D38-1C61-4F34-8E32-88CF76130D38}"/>
    <dgm:cxn modelId="{FB4CBAA1-F4DF-40BE-861A-6210CF470CFC}" type="presOf" srcId="{8A9667E5-A7B0-4861-84BA-462058774AF3}" destId="{756EBD17-D1F0-403B-8021-689DBFACFC39}" srcOrd="0" destOrd="0" presId="urn:microsoft.com/office/officeart/2005/8/layout/vList5"/>
    <dgm:cxn modelId="{B2F6C2F9-194A-4C7A-A8F1-CD05B9DDB8D1}" srcId="{A20ACF48-3D40-4DB8-8F06-14EE4F2D600C}" destId="{781847C6-5EBC-4D52-80D5-B82C4704D235}" srcOrd="0" destOrd="0" parTransId="{F1C73E06-A714-4091-91CE-2B3A2C1B174A}" sibTransId="{0257E6F0-DB1A-4F4D-9174-67782C247FAE}"/>
    <dgm:cxn modelId="{22F8F80E-82E7-4FCB-8713-F1F5131F9818}" type="presOf" srcId="{B5E8BE41-30F2-4DDB-9861-740E43BC884C}" destId="{E46E25B6-C27E-4932-A440-AEF8363D2657}" srcOrd="0" destOrd="2" presId="urn:microsoft.com/office/officeart/2005/8/layout/vList5"/>
    <dgm:cxn modelId="{0659A9E3-08C0-43E0-9D11-7D7E1CE90A2C}" srcId="{8A9667E5-A7B0-4861-84BA-462058774AF3}" destId="{6C102699-FB9C-45BD-BEE6-F7DDF0FE6435}" srcOrd="0" destOrd="0" parTransId="{ED7C1A97-B9D8-41B7-A62E-8B7BD8648057}" sibTransId="{4D394F64-132A-4559-B7CA-74E15889AA0F}"/>
    <dgm:cxn modelId="{43C18B1A-CD9D-4B22-A741-A2D7F063E4AC}" srcId="{7FFC8CDD-6D53-4790-89BF-BD2F5330491C}" destId="{E0B3B237-7231-4842-B783-9FB0A6A4948B}" srcOrd="2" destOrd="0" parTransId="{7A9845BC-ED01-4FC1-BCC8-E42C9DCAB945}" sibTransId="{F2A43A0B-AB56-49C6-83E1-4B0F17107D16}"/>
    <dgm:cxn modelId="{59C129B6-316D-433E-BA44-010BD10D88D1}" type="presOf" srcId="{A20ACF48-3D40-4DB8-8F06-14EE4F2D600C}" destId="{8E90291C-EBD0-44D7-BE1C-654F8BF004A0}" srcOrd="0" destOrd="0" presId="urn:microsoft.com/office/officeart/2005/8/layout/vList5"/>
    <dgm:cxn modelId="{38A945CD-858E-4A72-AA5F-938AA0817AAC}" srcId="{E0B3B237-7231-4842-B783-9FB0A6A4948B}" destId="{B5E8BE41-30F2-4DDB-9861-740E43BC884C}" srcOrd="2" destOrd="0" parTransId="{0423E36B-36D2-4A6A-B710-86390896D9F6}" sibTransId="{C6BA391E-C7F2-4012-B649-42C04259DE5C}"/>
    <dgm:cxn modelId="{EC84C676-7F0C-45A7-A4D9-6AA3A43B1B10}" type="presOf" srcId="{7FFC8CDD-6D53-4790-89BF-BD2F5330491C}" destId="{BD254AB7-FA69-447E-BDE9-894CD8E82E77}" srcOrd="0" destOrd="0" presId="urn:microsoft.com/office/officeart/2005/8/layout/vList5"/>
    <dgm:cxn modelId="{06DBBEEF-8361-4348-915A-FE34019EB9AC}" type="presOf" srcId="{E0B3B237-7231-4842-B783-9FB0A6A4948B}" destId="{B7E659D6-6499-4A83-AAB2-E782DA04E038}" srcOrd="0" destOrd="0" presId="urn:microsoft.com/office/officeart/2005/8/layout/vList5"/>
    <dgm:cxn modelId="{006B1E00-1A1E-4ED3-930F-E50CAA3B3021}" type="presParOf" srcId="{BD254AB7-FA69-447E-BDE9-894CD8E82E77}" destId="{E0B8A826-87A3-43D8-BC34-D656BEAF5905}" srcOrd="0" destOrd="0" presId="urn:microsoft.com/office/officeart/2005/8/layout/vList5"/>
    <dgm:cxn modelId="{2A4F73E6-D1BF-42B0-807C-93E83AF69E36}" type="presParOf" srcId="{E0B8A826-87A3-43D8-BC34-D656BEAF5905}" destId="{8E90291C-EBD0-44D7-BE1C-654F8BF004A0}" srcOrd="0" destOrd="0" presId="urn:microsoft.com/office/officeart/2005/8/layout/vList5"/>
    <dgm:cxn modelId="{0861C033-7FBD-4614-9C7C-2EFA1A42FE93}" type="presParOf" srcId="{E0B8A826-87A3-43D8-BC34-D656BEAF5905}" destId="{297ECCCD-EE7D-46B4-B1E9-9F69D438EFDC}" srcOrd="1" destOrd="0" presId="urn:microsoft.com/office/officeart/2005/8/layout/vList5"/>
    <dgm:cxn modelId="{4D4F2C09-215A-4E99-99DD-F42EC407AB50}" type="presParOf" srcId="{BD254AB7-FA69-447E-BDE9-894CD8E82E77}" destId="{5CE3CA54-02AE-4F7A-8E5C-2C6668254217}" srcOrd="1" destOrd="0" presId="urn:microsoft.com/office/officeart/2005/8/layout/vList5"/>
    <dgm:cxn modelId="{DD5BF231-7540-4BBE-A6B7-61FB9AF45866}" type="presParOf" srcId="{BD254AB7-FA69-447E-BDE9-894CD8E82E77}" destId="{F5AE32BE-74AE-4641-8D39-81C81FA2FFE5}" srcOrd="2" destOrd="0" presId="urn:microsoft.com/office/officeart/2005/8/layout/vList5"/>
    <dgm:cxn modelId="{F3485D72-2C96-4ED8-B39B-243C22A6DC9E}" type="presParOf" srcId="{F5AE32BE-74AE-4641-8D39-81C81FA2FFE5}" destId="{756EBD17-D1F0-403B-8021-689DBFACFC39}" srcOrd="0" destOrd="0" presId="urn:microsoft.com/office/officeart/2005/8/layout/vList5"/>
    <dgm:cxn modelId="{65B8A5D0-4A1C-4D71-9A34-DE92354B6ED4}" type="presParOf" srcId="{F5AE32BE-74AE-4641-8D39-81C81FA2FFE5}" destId="{AE0B8849-31D8-49C4-90E8-5D237370669D}" srcOrd="1" destOrd="0" presId="urn:microsoft.com/office/officeart/2005/8/layout/vList5"/>
    <dgm:cxn modelId="{9487B857-99D4-41B6-AAA0-06CD531E4C9D}" type="presParOf" srcId="{BD254AB7-FA69-447E-BDE9-894CD8E82E77}" destId="{329BFB65-0127-4FDB-9601-61B5C3FE3FD2}" srcOrd="3" destOrd="0" presId="urn:microsoft.com/office/officeart/2005/8/layout/vList5"/>
    <dgm:cxn modelId="{EC932176-B8A0-4F15-9E32-5412DA416CA9}" type="presParOf" srcId="{BD254AB7-FA69-447E-BDE9-894CD8E82E77}" destId="{7DEE71A6-757C-4764-BF0D-00252BD8BDA2}" srcOrd="4" destOrd="0" presId="urn:microsoft.com/office/officeart/2005/8/layout/vList5"/>
    <dgm:cxn modelId="{2FCE05CE-873F-4D08-ADD9-5C02F109BD16}" type="presParOf" srcId="{7DEE71A6-757C-4764-BF0D-00252BD8BDA2}" destId="{B7E659D6-6499-4A83-AAB2-E782DA04E038}" srcOrd="0" destOrd="0" presId="urn:microsoft.com/office/officeart/2005/8/layout/vList5"/>
    <dgm:cxn modelId="{E209001C-4657-4654-BE3D-08EF01084510}" type="presParOf" srcId="{7DEE71A6-757C-4764-BF0D-00252BD8BDA2}" destId="{E46E25B6-C27E-4932-A440-AEF8363D265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2EB547-0BE5-42DD-B9E2-7FD15C2B751A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6E0A8AC-BC68-4127-BFDF-471E4F81AE20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Подпрограмма «Организация общественных мероприятий»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EE3550C-0B36-4F34-976F-6751D3854D47}" type="parTrans" cxnId="{B1B8CAFC-466E-4666-A21D-B5184DCC6AAF}">
      <dgm:prSet/>
      <dgm:spPr/>
      <dgm:t>
        <a:bodyPr/>
        <a:lstStyle/>
        <a:p>
          <a:endParaRPr lang="ru-RU"/>
        </a:p>
      </dgm:t>
    </dgm:pt>
    <dgm:pt modelId="{4D72C262-278A-4DD3-94E4-79CC5E32BEED}" type="sibTrans" cxnId="{B1B8CAFC-466E-4666-A21D-B5184DCC6AAF}">
      <dgm:prSet/>
      <dgm:spPr/>
      <dgm:t>
        <a:bodyPr/>
        <a:lstStyle/>
        <a:p>
          <a:endParaRPr lang="ru-RU"/>
        </a:p>
      </dgm:t>
    </dgm:pt>
    <dgm:pt modelId="{B649B114-AEA5-4BC8-9E2F-125B87CD7FA0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Организация  и  проведение мероприятий, связанных  с государственными  праздниками,  юбилейными  и  памятными  датами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178C09F-46F4-4D63-A806-714E945419BA}" type="parTrans" cxnId="{785261E3-8A45-4DD0-AEC3-E9F739DE19F3}">
      <dgm:prSet/>
      <dgm:spPr/>
      <dgm:t>
        <a:bodyPr/>
        <a:lstStyle/>
        <a:p>
          <a:endParaRPr lang="ru-RU"/>
        </a:p>
      </dgm:t>
    </dgm:pt>
    <dgm:pt modelId="{26566FC6-EF2B-427B-98C0-CACC27E08923}" type="sibTrans" cxnId="{785261E3-8A45-4DD0-AEC3-E9F739DE19F3}">
      <dgm:prSet/>
      <dgm:spPr/>
      <dgm:t>
        <a:bodyPr/>
        <a:lstStyle/>
        <a:p>
          <a:endParaRPr lang="ru-RU"/>
        </a:p>
      </dgm:t>
    </dgm:pt>
    <dgm:pt modelId="{EEDFABE1-7B64-4103-BE1D-FD686E1C96ED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Подпрограмма "Социальная поддержка отдельных категорий граждан"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B5B56CC7-5216-49B9-91B3-CDF1A973ABCA}" type="parTrans" cxnId="{A3587E11-48CB-47A0-965A-32BD4A4E3995}">
      <dgm:prSet/>
      <dgm:spPr/>
      <dgm:t>
        <a:bodyPr/>
        <a:lstStyle/>
        <a:p>
          <a:endParaRPr lang="ru-RU"/>
        </a:p>
      </dgm:t>
    </dgm:pt>
    <dgm:pt modelId="{1779429C-E69B-41CF-9BD4-0523517421C1}" type="sibTrans" cxnId="{A3587E11-48CB-47A0-965A-32BD4A4E3995}">
      <dgm:prSet/>
      <dgm:spPr/>
      <dgm:t>
        <a:bodyPr/>
        <a:lstStyle/>
        <a:p>
          <a:endParaRPr lang="ru-RU"/>
        </a:p>
      </dgm:t>
    </dgm:pt>
    <dgm:pt modelId="{F627C09F-9D61-4886-925D-D92FF8DD23BA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Выплата пенсий за выслугу лет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DB282AC-B117-447B-98F9-FDF2DAD311E3}" type="parTrans" cxnId="{1B5CB778-379A-4165-AC2F-725860E36C26}">
      <dgm:prSet/>
      <dgm:spPr/>
      <dgm:t>
        <a:bodyPr/>
        <a:lstStyle/>
        <a:p>
          <a:endParaRPr lang="ru-RU"/>
        </a:p>
      </dgm:t>
    </dgm:pt>
    <dgm:pt modelId="{54D1141A-9042-49ED-8BA3-0B4CC1547797}" type="sibTrans" cxnId="{1B5CB778-379A-4165-AC2F-725860E36C26}">
      <dgm:prSet/>
      <dgm:spPr/>
      <dgm:t>
        <a:bodyPr/>
        <a:lstStyle/>
        <a:p>
          <a:endParaRPr lang="ru-RU"/>
        </a:p>
      </dgm:t>
    </dgm:pt>
    <dgm:pt modelId="{507CC0AA-FD3D-42A7-9440-9B16B9547784}" type="pres">
      <dgm:prSet presAssocID="{782EB547-0BE5-42DD-B9E2-7FD15C2B751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A86D05-8255-43ED-ADB9-F41361F559E3}" type="pres">
      <dgm:prSet presAssocID="{16E0A8AC-BC68-4127-BFDF-471E4F81AE20}" presName="linNode" presStyleCnt="0"/>
      <dgm:spPr/>
      <dgm:t>
        <a:bodyPr/>
        <a:lstStyle/>
        <a:p>
          <a:endParaRPr lang="ru-RU"/>
        </a:p>
      </dgm:t>
    </dgm:pt>
    <dgm:pt modelId="{64179D2F-BF11-425E-AEA7-46666450C0E6}" type="pres">
      <dgm:prSet presAssocID="{16E0A8AC-BC68-4127-BFDF-471E4F81AE20}" presName="parentText" presStyleLbl="node1" presStyleIdx="0" presStyleCnt="2" custLinFactNeighborX="39" custLinFactNeighborY="-1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D01CFA-3CF5-4A4B-B22B-7F555D627C00}" type="pres">
      <dgm:prSet presAssocID="{16E0A8AC-BC68-4127-BFDF-471E4F81AE20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0905FD-7AF0-4743-B9D4-45817DFC1B08}" type="pres">
      <dgm:prSet presAssocID="{4D72C262-278A-4DD3-94E4-79CC5E32BEED}" presName="sp" presStyleCnt="0"/>
      <dgm:spPr/>
      <dgm:t>
        <a:bodyPr/>
        <a:lstStyle/>
        <a:p>
          <a:endParaRPr lang="ru-RU"/>
        </a:p>
      </dgm:t>
    </dgm:pt>
    <dgm:pt modelId="{979FA499-3231-403F-852C-D6C51C94F20F}" type="pres">
      <dgm:prSet presAssocID="{EEDFABE1-7B64-4103-BE1D-FD686E1C96ED}" presName="linNode" presStyleCnt="0"/>
      <dgm:spPr/>
      <dgm:t>
        <a:bodyPr/>
        <a:lstStyle/>
        <a:p>
          <a:endParaRPr lang="ru-RU"/>
        </a:p>
      </dgm:t>
    </dgm:pt>
    <dgm:pt modelId="{0ED05DDC-BAB2-489B-B745-A52F2D1A4313}" type="pres">
      <dgm:prSet presAssocID="{EEDFABE1-7B64-4103-BE1D-FD686E1C96ED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03C6B3-E93A-4EDB-8B7E-46B8F1D16F9C}" type="pres">
      <dgm:prSet presAssocID="{EEDFABE1-7B64-4103-BE1D-FD686E1C96ED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6F2C4E-E3C3-4CB4-9586-7D26591B040A}" type="presOf" srcId="{EEDFABE1-7B64-4103-BE1D-FD686E1C96ED}" destId="{0ED05DDC-BAB2-489B-B745-A52F2D1A4313}" srcOrd="0" destOrd="0" presId="urn:microsoft.com/office/officeart/2005/8/layout/vList5"/>
    <dgm:cxn modelId="{E843FC4F-8128-4CA7-BE9F-0185E85D63EA}" type="presOf" srcId="{B649B114-AEA5-4BC8-9E2F-125B87CD7FA0}" destId="{3BD01CFA-3CF5-4A4B-B22B-7F555D627C00}" srcOrd="0" destOrd="0" presId="urn:microsoft.com/office/officeart/2005/8/layout/vList5"/>
    <dgm:cxn modelId="{A3587E11-48CB-47A0-965A-32BD4A4E3995}" srcId="{782EB547-0BE5-42DD-B9E2-7FD15C2B751A}" destId="{EEDFABE1-7B64-4103-BE1D-FD686E1C96ED}" srcOrd="1" destOrd="0" parTransId="{B5B56CC7-5216-49B9-91B3-CDF1A973ABCA}" sibTransId="{1779429C-E69B-41CF-9BD4-0523517421C1}"/>
    <dgm:cxn modelId="{B4059FD5-E76B-4F21-9966-132C1776A516}" type="presOf" srcId="{782EB547-0BE5-42DD-B9E2-7FD15C2B751A}" destId="{507CC0AA-FD3D-42A7-9440-9B16B9547784}" srcOrd="0" destOrd="0" presId="urn:microsoft.com/office/officeart/2005/8/layout/vList5"/>
    <dgm:cxn modelId="{1B5CB778-379A-4165-AC2F-725860E36C26}" srcId="{EEDFABE1-7B64-4103-BE1D-FD686E1C96ED}" destId="{F627C09F-9D61-4886-925D-D92FF8DD23BA}" srcOrd="0" destOrd="0" parTransId="{1DB282AC-B117-447B-98F9-FDF2DAD311E3}" sibTransId="{54D1141A-9042-49ED-8BA3-0B4CC1547797}"/>
    <dgm:cxn modelId="{B1B8CAFC-466E-4666-A21D-B5184DCC6AAF}" srcId="{782EB547-0BE5-42DD-B9E2-7FD15C2B751A}" destId="{16E0A8AC-BC68-4127-BFDF-471E4F81AE20}" srcOrd="0" destOrd="0" parTransId="{0EE3550C-0B36-4F34-976F-6751D3854D47}" sibTransId="{4D72C262-278A-4DD3-94E4-79CC5E32BEED}"/>
    <dgm:cxn modelId="{9DFE1694-5550-4307-8922-2A5617C6B91B}" type="presOf" srcId="{F627C09F-9D61-4886-925D-D92FF8DD23BA}" destId="{D703C6B3-E93A-4EDB-8B7E-46B8F1D16F9C}" srcOrd="0" destOrd="0" presId="urn:microsoft.com/office/officeart/2005/8/layout/vList5"/>
    <dgm:cxn modelId="{785261E3-8A45-4DD0-AEC3-E9F739DE19F3}" srcId="{16E0A8AC-BC68-4127-BFDF-471E4F81AE20}" destId="{B649B114-AEA5-4BC8-9E2F-125B87CD7FA0}" srcOrd="0" destOrd="0" parTransId="{4178C09F-46F4-4D63-A806-714E945419BA}" sibTransId="{26566FC6-EF2B-427B-98C0-CACC27E08923}"/>
    <dgm:cxn modelId="{6085F501-8F4D-42AB-A727-A46DB45328A2}" type="presOf" srcId="{16E0A8AC-BC68-4127-BFDF-471E4F81AE20}" destId="{64179D2F-BF11-425E-AEA7-46666450C0E6}" srcOrd="0" destOrd="0" presId="urn:microsoft.com/office/officeart/2005/8/layout/vList5"/>
    <dgm:cxn modelId="{3FC2D195-3E89-49B2-AE54-B6D4045A8C2B}" type="presParOf" srcId="{507CC0AA-FD3D-42A7-9440-9B16B9547784}" destId="{95A86D05-8255-43ED-ADB9-F41361F559E3}" srcOrd="0" destOrd="0" presId="urn:microsoft.com/office/officeart/2005/8/layout/vList5"/>
    <dgm:cxn modelId="{0309D889-94E7-4A5E-BF41-1DEC40FE8A83}" type="presParOf" srcId="{95A86D05-8255-43ED-ADB9-F41361F559E3}" destId="{64179D2F-BF11-425E-AEA7-46666450C0E6}" srcOrd="0" destOrd="0" presId="urn:microsoft.com/office/officeart/2005/8/layout/vList5"/>
    <dgm:cxn modelId="{338DC769-71A5-41CD-9D4E-A2EF7F9ADE12}" type="presParOf" srcId="{95A86D05-8255-43ED-ADB9-F41361F559E3}" destId="{3BD01CFA-3CF5-4A4B-B22B-7F555D627C00}" srcOrd="1" destOrd="0" presId="urn:microsoft.com/office/officeart/2005/8/layout/vList5"/>
    <dgm:cxn modelId="{315E9FEF-EBB8-465B-BDE2-A381D0F0F77D}" type="presParOf" srcId="{507CC0AA-FD3D-42A7-9440-9B16B9547784}" destId="{FE0905FD-7AF0-4743-B9D4-45817DFC1B08}" srcOrd="1" destOrd="0" presId="urn:microsoft.com/office/officeart/2005/8/layout/vList5"/>
    <dgm:cxn modelId="{682ABE9C-10E3-4B2A-BAEB-12E3A2FA52AD}" type="presParOf" srcId="{507CC0AA-FD3D-42A7-9440-9B16B9547784}" destId="{979FA499-3231-403F-852C-D6C51C94F20F}" srcOrd="2" destOrd="0" presId="urn:microsoft.com/office/officeart/2005/8/layout/vList5"/>
    <dgm:cxn modelId="{43EA1E14-4DA8-4912-9242-F2937EA6DFC1}" type="presParOf" srcId="{979FA499-3231-403F-852C-D6C51C94F20F}" destId="{0ED05DDC-BAB2-489B-B745-A52F2D1A4313}" srcOrd="0" destOrd="0" presId="urn:microsoft.com/office/officeart/2005/8/layout/vList5"/>
    <dgm:cxn modelId="{108700AD-3913-4948-94C1-388C67BA6C69}" type="presParOf" srcId="{979FA499-3231-403F-852C-D6C51C94F20F}" destId="{D703C6B3-E93A-4EDB-8B7E-46B8F1D16F9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C6A224-76E8-4944-8FBF-86C7FAC11FA5}" type="doc">
      <dgm:prSet loTypeId="urn:microsoft.com/office/officeart/2005/8/layout/hierarchy2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AA601C-B92B-4322-A676-B17E9F0D3279}">
      <dgm:prSet phldrT="[Текст]" custT="1"/>
      <dgm:spPr>
        <a:solidFill>
          <a:schemeClr val="accent5">
            <a:lumMod val="75000"/>
          </a:schemeClr>
        </a:solidFill>
      </dgm:spPr>
      <dgm:t>
        <a:bodyPr vert="vert270"/>
        <a:lstStyle/>
        <a:p>
          <a:r>
            <a:rPr lang="ru-RU" sz="1800" b="1" i="0" dirty="0" smtClean="0">
              <a:latin typeface="Times New Roman" pitchFamily="18" charset="0"/>
              <a:cs typeface="Times New Roman" pitchFamily="18" charset="0"/>
            </a:rPr>
            <a:t>МП Защита населения и территории от чрезвычайных ситуаций</a:t>
          </a:r>
          <a:endParaRPr lang="ru-RU" sz="1800" i="0" dirty="0">
            <a:latin typeface="Times New Roman" pitchFamily="18" charset="0"/>
            <a:cs typeface="Times New Roman" pitchFamily="18" charset="0"/>
          </a:endParaRPr>
        </a:p>
      </dgm:t>
    </dgm:pt>
    <dgm:pt modelId="{B735167F-F165-42C8-A938-9A7C7E65D025}" type="parTrans" cxnId="{78048801-B7B3-47C0-9B6F-1BD2FBDF3629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E012F05E-527E-408D-B81E-7BD321BB537B}" type="sibTrans" cxnId="{78048801-B7B3-47C0-9B6F-1BD2FBDF3629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427F4D85-24C3-4958-A922-21931B17690B}">
      <dgm:prSet phldrT="[Текст]" custT="1"/>
      <dgm:spPr>
        <a:solidFill>
          <a:srgbClr val="CC6600"/>
        </a:solidFill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Подпрограмма </a:t>
          </a: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"Осуществление мероприятий по гражданской обороне, защите населения и территорий от чрезвычайных ситуаций природного и техногенного характера"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23DC7CB5-6EB8-4668-BA2B-6B3907E2172D}" type="parTrans" cxnId="{BAE72875-2274-4D0A-B872-820E5E291C25}">
      <dgm:prSet custT="1"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B6003A11-5751-408F-B477-BFFE645F8FBA}" type="sibTrans" cxnId="{BAE72875-2274-4D0A-B872-820E5E291C25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DEFEFD9D-CD6D-413B-8882-EBFBA160C3F0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Основное мероприятие "Гражданская оборона, защита населения и территорий от чрезвычайных ситуаций природного и техногенного характера</a:t>
          </a:r>
          <a:endParaRPr lang="ru-RU" sz="1400" dirty="0">
            <a:solidFill>
              <a:schemeClr val="bg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F6EDC5A-92E2-41DA-AB2D-C4EA63BCCD3E}" type="parTrans" cxnId="{B66363F9-0139-4B6B-99AA-44D9DC33B7BC}">
      <dgm:prSet custT="1"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A7B6DCC0-0164-4B60-ABCC-F02BCDCABCFD}" type="sibTrans" cxnId="{B66363F9-0139-4B6B-99AA-44D9DC33B7BC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022410EB-2515-474D-8DA9-D25CA5DBFC24}">
      <dgm:prSet phldrT="[Текст]" custT="1"/>
      <dgm:spPr>
        <a:solidFill>
          <a:srgbClr val="CC6600"/>
        </a:solidFill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Подпрограмма </a:t>
          </a: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"Осуществление мероприятий по участию в предупреждении и ликвидации  последствий чрезвычайных ситуаций и обеспечению пожарной безопасности, в том числе по обеспечению безопасности людей на водных объектах, охране их жизни и здоровья" 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4C849331-D070-4FDC-8C0D-CB54ADF871A7}" type="parTrans" cxnId="{1126E98F-95A1-434C-AC0B-5160E07B0AFC}">
      <dgm:prSet custT="1"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31175FF9-880A-45F3-8C02-F7F36EA9009E}" type="sibTrans" cxnId="{1126E98F-95A1-434C-AC0B-5160E07B0AFC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E2C172BD-F244-4380-BC22-4EA78583A6D8}">
      <dgm:prSet phldrT="[Текст]" custT="1"/>
      <dgm:spPr>
        <a:solidFill>
          <a:srgbClr val="CC6600"/>
        </a:solidFill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Подпрограмма</a:t>
          </a:r>
        </a:p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"Осуществление мероприятий по участию в профилактике терроризма и экстремизма "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08786657-861B-4E5E-B8DA-4DA416165BB0}" type="parTrans" cxnId="{8720D0F9-E586-42E7-A002-ACF8B429A0DD}">
      <dgm:prSet custT="1"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442CCD08-777A-4942-A0AB-B74376DE0852}" type="sibTrans" cxnId="{8720D0F9-E586-42E7-A002-ACF8B429A0DD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DE140834-59E4-4D89-A7FB-EE6C98BCAD2E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Основное мероприятие "Профилактика терроризма и экстремизма"</a:t>
          </a:r>
          <a:endParaRPr lang="ru-RU" sz="1400" dirty="0">
            <a:solidFill>
              <a:schemeClr val="bg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7098D07-F174-4395-95FA-07C645CFCE26}" type="parTrans" cxnId="{27C1F8B2-2AF4-4DB3-8B9A-9EB097B3538B}">
      <dgm:prSet custT="1"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D471E8CB-BE7D-440D-A59B-CDB58CF878FC}" type="sibTrans" cxnId="{27C1F8B2-2AF4-4DB3-8B9A-9EB097B3538B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85CA6C92-BB2A-4E5A-99CB-735B9EC15E11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Основное мероприятие "Предупреждении и ликвидации  последствий чрезвычайных ситуаций и обеспечению пожарной безопасности, в том числе обеспечение безопасности людей на водных объектах, охрана их жизни и здоровья"</a:t>
          </a:r>
          <a:endParaRPr lang="ru-RU" sz="1400" dirty="0">
            <a:solidFill>
              <a:schemeClr val="bg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B15BC65-5A79-47EC-B827-C05FB41A99C6}" type="parTrans" cxnId="{BF631F91-56C6-46EF-9DB1-1B302C56C2A2}">
      <dgm:prSet custT="1"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F4A2C061-63FB-4937-8FD6-54FD6A0DECDB}" type="sibTrans" cxnId="{BF631F91-56C6-46EF-9DB1-1B302C56C2A2}">
      <dgm:prSet/>
      <dgm:spPr/>
      <dgm:t>
        <a:bodyPr/>
        <a:lstStyle/>
        <a:p>
          <a:endParaRPr lang="ru-RU" sz="1000">
            <a:latin typeface="Times New Roman" pitchFamily="18" charset="0"/>
            <a:cs typeface="Times New Roman" pitchFamily="18" charset="0"/>
          </a:endParaRPr>
        </a:p>
      </dgm:t>
    </dgm:pt>
    <dgm:pt modelId="{F7A9753C-CBA0-4DDA-ACFE-FF0C980A04BC}" type="pres">
      <dgm:prSet presAssocID="{60C6A224-76E8-4944-8FBF-86C7FAC11FA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E9A327-93E4-4C98-B9A8-FDA00D62A29D}" type="pres">
      <dgm:prSet presAssocID="{9CAA601C-B92B-4322-A676-B17E9F0D3279}" presName="root1" presStyleCnt="0"/>
      <dgm:spPr/>
    </dgm:pt>
    <dgm:pt modelId="{0A9E5BD2-2B42-4C2B-B8EC-30637D708F3E}" type="pres">
      <dgm:prSet presAssocID="{9CAA601C-B92B-4322-A676-B17E9F0D3279}" presName="LevelOneTextNode" presStyleLbl="node0" presStyleIdx="0" presStyleCnt="1" custScaleX="46954" custScaleY="341514" custLinFactNeighborX="3685" custLinFactNeighborY="106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172E5C1-D93B-4DCB-9180-E8F641E0FE0A}" type="pres">
      <dgm:prSet presAssocID="{9CAA601C-B92B-4322-A676-B17E9F0D3279}" presName="level2hierChild" presStyleCnt="0"/>
      <dgm:spPr/>
    </dgm:pt>
    <dgm:pt modelId="{71E25492-6373-4F27-BD27-920CD79239B5}" type="pres">
      <dgm:prSet presAssocID="{23DC7CB5-6EB8-4668-BA2B-6B3907E2172D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0534AEFD-690E-4705-9C14-EEED46E6138F}" type="pres">
      <dgm:prSet presAssocID="{23DC7CB5-6EB8-4668-BA2B-6B3907E2172D}" presName="connTx" presStyleLbl="parChTrans1D2" presStyleIdx="0" presStyleCnt="3"/>
      <dgm:spPr/>
      <dgm:t>
        <a:bodyPr/>
        <a:lstStyle/>
        <a:p>
          <a:endParaRPr lang="ru-RU"/>
        </a:p>
      </dgm:t>
    </dgm:pt>
    <dgm:pt modelId="{BBC1E2F1-3250-4D2A-BE88-AF523F4A8879}" type="pres">
      <dgm:prSet presAssocID="{427F4D85-24C3-4958-A922-21931B17690B}" presName="root2" presStyleCnt="0"/>
      <dgm:spPr/>
    </dgm:pt>
    <dgm:pt modelId="{B91842FF-4D99-4C23-B4A2-245B42865DD5}" type="pres">
      <dgm:prSet presAssocID="{427F4D85-24C3-4958-A922-21931B17690B}" presName="LevelTwoTextNode" presStyleLbl="node2" presStyleIdx="0" presStyleCnt="3" custScaleY="997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7BF320-5C1F-45E8-A4CD-B409237410ED}" type="pres">
      <dgm:prSet presAssocID="{427F4D85-24C3-4958-A922-21931B17690B}" presName="level3hierChild" presStyleCnt="0"/>
      <dgm:spPr/>
    </dgm:pt>
    <dgm:pt modelId="{851BD1AE-59CE-4DB1-9627-9B434561F6DB}" type="pres">
      <dgm:prSet presAssocID="{DF6EDC5A-92E2-41DA-AB2D-C4EA63BCCD3E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B0CE1B96-6654-4519-811B-EF36A0B4427A}" type="pres">
      <dgm:prSet presAssocID="{DF6EDC5A-92E2-41DA-AB2D-C4EA63BCCD3E}" presName="connTx" presStyleLbl="parChTrans1D3" presStyleIdx="0" presStyleCnt="3"/>
      <dgm:spPr/>
      <dgm:t>
        <a:bodyPr/>
        <a:lstStyle/>
        <a:p>
          <a:endParaRPr lang="ru-RU"/>
        </a:p>
      </dgm:t>
    </dgm:pt>
    <dgm:pt modelId="{F413094B-7151-4103-9070-99FBD2D6AD29}" type="pres">
      <dgm:prSet presAssocID="{DEFEFD9D-CD6D-413B-8882-EBFBA160C3F0}" presName="root2" presStyleCnt="0"/>
      <dgm:spPr/>
    </dgm:pt>
    <dgm:pt modelId="{1E13A011-9EF1-4F40-801A-147F8D1E4D10}" type="pres">
      <dgm:prSet presAssocID="{DEFEFD9D-CD6D-413B-8882-EBFBA160C3F0}" presName="LevelTwoTextNode" presStyleLbl="node3" presStyleIdx="0" presStyleCnt="3" custScaleY="1098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C2FA50-73D8-4ABD-B7AC-5CF08A882C3E}" type="pres">
      <dgm:prSet presAssocID="{DEFEFD9D-CD6D-413B-8882-EBFBA160C3F0}" presName="level3hierChild" presStyleCnt="0"/>
      <dgm:spPr/>
    </dgm:pt>
    <dgm:pt modelId="{578FBC7A-75A3-4631-87F7-3828A14DF43F}" type="pres">
      <dgm:prSet presAssocID="{4C849331-D070-4FDC-8C0D-CB54ADF871A7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2E8E6867-E2AA-4028-9755-3B730373AD22}" type="pres">
      <dgm:prSet presAssocID="{4C849331-D070-4FDC-8C0D-CB54ADF871A7}" presName="connTx" presStyleLbl="parChTrans1D2" presStyleIdx="1" presStyleCnt="3"/>
      <dgm:spPr/>
      <dgm:t>
        <a:bodyPr/>
        <a:lstStyle/>
        <a:p>
          <a:endParaRPr lang="ru-RU"/>
        </a:p>
      </dgm:t>
    </dgm:pt>
    <dgm:pt modelId="{A4767092-5E25-4C4F-A1F4-8FC1A348D03C}" type="pres">
      <dgm:prSet presAssocID="{022410EB-2515-474D-8DA9-D25CA5DBFC24}" presName="root2" presStyleCnt="0"/>
      <dgm:spPr/>
    </dgm:pt>
    <dgm:pt modelId="{E5DF813F-1832-46B5-BE61-696048D79E7C}" type="pres">
      <dgm:prSet presAssocID="{022410EB-2515-474D-8DA9-D25CA5DBFC24}" presName="LevelTwoTextNode" presStyleLbl="node2" presStyleIdx="1" presStyleCnt="3" custScaleY="1541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3C77D4-4A94-4FDF-A398-65EBE6BF6339}" type="pres">
      <dgm:prSet presAssocID="{022410EB-2515-474D-8DA9-D25CA5DBFC24}" presName="level3hierChild" presStyleCnt="0"/>
      <dgm:spPr/>
    </dgm:pt>
    <dgm:pt modelId="{03728060-3399-4056-96F5-33EDA4FC9914}" type="pres">
      <dgm:prSet presAssocID="{CB15BC65-5A79-47EC-B827-C05FB41A99C6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9CED151C-2052-4ED0-A494-850C76E4A373}" type="pres">
      <dgm:prSet presAssocID="{CB15BC65-5A79-47EC-B827-C05FB41A99C6}" presName="connTx" presStyleLbl="parChTrans1D3" presStyleIdx="1" presStyleCnt="3"/>
      <dgm:spPr/>
      <dgm:t>
        <a:bodyPr/>
        <a:lstStyle/>
        <a:p>
          <a:endParaRPr lang="ru-RU"/>
        </a:p>
      </dgm:t>
    </dgm:pt>
    <dgm:pt modelId="{0803D273-DABF-4BA9-A093-A395F07838D3}" type="pres">
      <dgm:prSet presAssocID="{85CA6C92-BB2A-4E5A-99CB-735B9EC15E11}" presName="root2" presStyleCnt="0"/>
      <dgm:spPr/>
    </dgm:pt>
    <dgm:pt modelId="{BA846D3B-A5F2-4592-A2CD-B8368D6C58DF}" type="pres">
      <dgm:prSet presAssocID="{85CA6C92-BB2A-4E5A-99CB-735B9EC15E11}" presName="LevelTwoTextNode" presStyleLbl="node3" presStyleIdx="1" presStyleCnt="3" custScaleY="1243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0369DE-4BFD-4680-A36C-394CE5A1B35A}" type="pres">
      <dgm:prSet presAssocID="{85CA6C92-BB2A-4E5A-99CB-735B9EC15E11}" presName="level3hierChild" presStyleCnt="0"/>
      <dgm:spPr/>
    </dgm:pt>
    <dgm:pt modelId="{D9E2C167-C1FF-4090-B403-34BC4333E346}" type="pres">
      <dgm:prSet presAssocID="{08786657-861B-4E5E-B8DA-4DA416165BB0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E60B2FA4-0BCB-4F7C-9B19-743182816BCF}" type="pres">
      <dgm:prSet presAssocID="{08786657-861B-4E5E-B8DA-4DA416165BB0}" presName="connTx" presStyleLbl="parChTrans1D2" presStyleIdx="2" presStyleCnt="3"/>
      <dgm:spPr/>
      <dgm:t>
        <a:bodyPr/>
        <a:lstStyle/>
        <a:p>
          <a:endParaRPr lang="ru-RU"/>
        </a:p>
      </dgm:t>
    </dgm:pt>
    <dgm:pt modelId="{8B38C9F8-3F4E-4B69-B889-BFC99CE5BE47}" type="pres">
      <dgm:prSet presAssocID="{E2C172BD-F244-4380-BC22-4EA78583A6D8}" presName="root2" presStyleCnt="0"/>
      <dgm:spPr/>
    </dgm:pt>
    <dgm:pt modelId="{EFFD8193-F8E8-41DE-8B7C-63DEF18D2EC6}" type="pres">
      <dgm:prSet presAssocID="{E2C172BD-F244-4380-BC22-4EA78583A6D8}" presName="LevelTwoTextNode" presStyleLbl="node2" presStyleIdx="2" presStyleCnt="3" custScaleY="800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29683B-8D88-454B-8F34-67F5FA9F04EF}" type="pres">
      <dgm:prSet presAssocID="{E2C172BD-F244-4380-BC22-4EA78583A6D8}" presName="level3hierChild" presStyleCnt="0"/>
      <dgm:spPr/>
    </dgm:pt>
    <dgm:pt modelId="{58A54262-3232-4199-986D-F9203F41DE4B}" type="pres">
      <dgm:prSet presAssocID="{57098D07-F174-4395-95FA-07C645CFCE26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4606D93F-65FD-46D8-86F6-A14323E90DDD}" type="pres">
      <dgm:prSet presAssocID="{57098D07-F174-4395-95FA-07C645CFCE26}" presName="connTx" presStyleLbl="parChTrans1D3" presStyleIdx="2" presStyleCnt="3"/>
      <dgm:spPr/>
      <dgm:t>
        <a:bodyPr/>
        <a:lstStyle/>
        <a:p>
          <a:endParaRPr lang="ru-RU"/>
        </a:p>
      </dgm:t>
    </dgm:pt>
    <dgm:pt modelId="{FD0B91D1-D06D-4272-A67F-CC449681814E}" type="pres">
      <dgm:prSet presAssocID="{DE140834-59E4-4D89-A7FB-EE6C98BCAD2E}" presName="root2" presStyleCnt="0"/>
      <dgm:spPr/>
    </dgm:pt>
    <dgm:pt modelId="{CEFF6DD6-4C0F-4717-A58C-178D690FB84B}" type="pres">
      <dgm:prSet presAssocID="{DE140834-59E4-4D89-A7FB-EE6C98BCAD2E}" presName="LevelTwoTextNode" presStyleLbl="node3" presStyleIdx="2" presStyleCnt="3" custScaleY="976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B1A1E8-65AB-47AD-98AD-2E1253BA1637}" type="pres">
      <dgm:prSet presAssocID="{DE140834-59E4-4D89-A7FB-EE6C98BCAD2E}" presName="level3hierChild" presStyleCnt="0"/>
      <dgm:spPr/>
    </dgm:pt>
  </dgm:ptLst>
  <dgm:cxnLst>
    <dgm:cxn modelId="{BF631F91-56C6-46EF-9DB1-1B302C56C2A2}" srcId="{022410EB-2515-474D-8DA9-D25CA5DBFC24}" destId="{85CA6C92-BB2A-4E5A-99CB-735B9EC15E11}" srcOrd="0" destOrd="0" parTransId="{CB15BC65-5A79-47EC-B827-C05FB41A99C6}" sibTransId="{F4A2C061-63FB-4937-8FD6-54FD6A0DECDB}"/>
    <dgm:cxn modelId="{9835B120-C8CC-4D54-A4C9-CBD9B84BADDA}" type="presOf" srcId="{427F4D85-24C3-4958-A922-21931B17690B}" destId="{B91842FF-4D99-4C23-B4A2-245B42865DD5}" srcOrd="0" destOrd="0" presId="urn:microsoft.com/office/officeart/2005/8/layout/hierarchy2"/>
    <dgm:cxn modelId="{0E05082A-39B2-4953-94E4-451BA5094F9A}" type="presOf" srcId="{57098D07-F174-4395-95FA-07C645CFCE26}" destId="{58A54262-3232-4199-986D-F9203F41DE4B}" srcOrd="0" destOrd="0" presId="urn:microsoft.com/office/officeart/2005/8/layout/hierarchy2"/>
    <dgm:cxn modelId="{8720D0F9-E586-42E7-A002-ACF8B429A0DD}" srcId="{9CAA601C-B92B-4322-A676-B17E9F0D3279}" destId="{E2C172BD-F244-4380-BC22-4EA78583A6D8}" srcOrd="2" destOrd="0" parTransId="{08786657-861B-4E5E-B8DA-4DA416165BB0}" sibTransId="{442CCD08-777A-4942-A0AB-B74376DE0852}"/>
    <dgm:cxn modelId="{A041FD6A-EEA6-4EA8-BA69-1ABCE7919683}" type="presOf" srcId="{23DC7CB5-6EB8-4668-BA2B-6B3907E2172D}" destId="{71E25492-6373-4F27-BD27-920CD79239B5}" srcOrd="0" destOrd="0" presId="urn:microsoft.com/office/officeart/2005/8/layout/hierarchy2"/>
    <dgm:cxn modelId="{71964EEB-8AAE-4CC8-96F2-341CCDBC9DBC}" type="presOf" srcId="{DE140834-59E4-4D89-A7FB-EE6C98BCAD2E}" destId="{CEFF6DD6-4C0F-4717-A58C-178D690FB84B}" srcOrd="0" destOrd="0" presId="urn:microsoft.com/office/officeart/2005/8/layout/hierarchy2"/>
    <dgm:cxn modelId="{694D3B1F-676F-4723-9A5A-F0831911A332}" type="presOf" srcId="{4C849331-D070-4FDC-8C0D-CB54ADF871A7}" destId="{578FBC7A-75A3-4631-87F7-3828A14DF43F}" srcOrd="0" destOrd="0" presId="urn:microsoft.com/office/officeart/2005/8/layout/hierarchy2"/>
    <dgm:cxn modelId="{57725EAC-459B-448D-B699-D4FFA9911B25}" type="presOf" srcId="{022410EB-2515-474D-8DA9-D25CA5DBFC24}" destId="{E5DF813F-1832-46B5-BE61-696048D79E7C}" srcOrd="0" destOrd="0" presId="urn:microsoft.com/office/officeart/2005/8/layout/hierarchy2"/>
    <dgm:cxn modelId="{ACAB7386-A5C8-4A8A-B905-8EC7D1D4AAB8}" type="presOf" srcId="{57098D07-F174-4395-95FA-07C645CFCE26}" destId="{4606D93F-65FD-46D8-86F6-A14323E90DDD}" srcOrd="1" destOrd="0" presId="urn:microsoft.com/office/officeart/2005/8/layout/hierarchy2"/>
    <dgm:cxn modelId="{B66363F9-0139-4B6B-99AA-44D9DC33B7BC}" srcId="{427F4D85-24C3-4958-A922-21931B17690B}" destId="{DEFEFD9D-CD6D-413B-8882-EBFBA160C3F0}" srcOrd="0" destOrd="0" parTransId="{DF6EDC5A-92E2-41DA-AB2D-C4EA63BCCD3E}" sibTransId="{A7B6DCC0-0164-4B60-ABCC-F02BCDCABCFD}"/>
    <dgm:cxn modelId="{1FF82174-8DCA-453D-B7C2-1085A8AB2E01}" type="presOf" srcId="{9CAA601C-B92B-4322-A676-B17E9F0D3279}" destId="{0A9E5BD2-2B42-4C2B-B8EC-30637D708F3E}" srcOrd="0" destOrd="0" presId="urn:microsoft.com/office/officeart/2005/8/layout/hierarchy2"/>
    <dgm:cxn modelId="{91C8D1D1-8E8D-4547-9BE5-0F630BEE8F03}" type="presOf" srcId="{85CA6C92-BB2A-4E5A-99CB-735B9EC15E11}" destId="{BA846D3B-A5F2-4592-A2CD-B8368D6C58DF}" srcOrd="0" destOrd="0" presId="urn:microsoft.com/office/officeart/2005/8/layout/hierarchy2"/>
    <dgm:cxn modelId="{59F81382-75E6-463C-A1ED-3231C2C3C3AA}" type="presOf" srcId="{DEFEFD9D-CD6D-413B-8882-EBFBA160C3F0}" destId="{1E13A011-9EF1-4F40-801A-147F8D1E4D10}" srcOrd="0" destOrd="0" presId="urn:microsoft.com/office/officeart/2005/8/layout/hierarchy2"/>
    <dgm:cxn modelId="{78048801-B7B3-47C0-9B6F-1BD2FBDF3629}" srcId="{60C6A224-76E8-4944-8FBF-86C7FAC11FA5}" destId="{9CAA601C-B92B-4322-A676-B17E9F0D3279}" srcOrd="0" destOrd="0" parTransId="{B735167F-F165-42C8-A938-9A7C7E65D025}" sibTransId="{E012F05E-527E-408D-B81E-7BD321BB537B}"/>
    <dgm:cxn modelId="{BAE72875-2274-4D0A-B872-820E5E291C25}" srcId="{9CAA601C-B92B-4322-A676-B17E9F0D3279}" destId="{427F4D85-24C3-4958-A922-21931B17690B}" srcOrd="0" destOrd="0" parTransId="{23DC7CB5-6EB8-4668-BA2B-6B3907E2172D}" sibTransId="{B6003A11-5751-408F-B477-BFFE645F8FBA}"/>
    <dgm:cxn modelId="{D43D9456-6F2F-4C81-AE61-59ABC8EBCBE7}" type="presOf" srcId="{23DC7CB5-6EB8-4668-BA2B-6B3907E2172D}" destId="{0534AEFD-690E-4705-9C14-EEED46E6138F}" srcOrd="1" destOrd="0" presId="urn:microsoft.com/office/officeart/2005/8/layout/hierarchy2"/>
    <dgm:cxn modelId="{1126E98F-95A1-434C-AC0B-5160E07B0AFC}" srcId="{9CAA601C-B92B-4322-A676-B17E9F0D3279}" destId="{022410EB-2515-474D-8DA9-D25CA5DBFC24}" srcOrd="1" destOrd="0" parTransId="{4C849331-D070-4FDC-8C0D-CB54ADF871A7}" sibTransId="{31175FF9-880A-45F3-8C02-F7F36EA9009E}"/>
    <dgm:cxn modelId="{AC8A6A96-DB2B-4178-8ECB-4A55ECEE4AA3}" type="presOf" srcId="{08786657-861B-4E5E-B8DA-4DA416165BB0}" destId="{E60B2FA4-0BCB-4F7C-9B19-743182816BCF}" srcOrd="1" destOrd="0" presId="urn:microsoft.com/office/officeart/2005/8/layout/hierarchy2"/>
    <dgm:cxn modelId="{61BACC01-F60B-4F58-833E-D3B017FF6C3F}" type="presOf" srcId="{DF6EDC5A-92E2-41DA-AB2D-C4EA63BCCD3E}" destId="{B0CE1B96-6654-4519-811B-EF36A0B4427A}" srcOrd="1" destOrd="0" presId="urn:microsoft.com/office/officeart/2005/8/layout/hierarchy2"/>
    <dgm:cxn modelId="{E689DAD3-D24D-484A-8CDB-3C399E4F03E2}" type="presOf" srcId="{CB15BC65-5A79-47EC-B827-C05FB41A99C6}" destId="{9CED151C-2052-4ED0-A494-850C76E4A373}" srcOrd="1" destOrd="0" presId="urn:microsoft.com/office/officeart/2005/8/layout/hierarchy2"/>
    <dgm:cxn modelId="{979F488F-0D8C-42E2-A64D-12E524F8460D}" type="presOf" srcId="{E2C172BD-F244-4380-BC22-4EA78583A6D8}" destId="{EFFD8193-F8E8-41DE-8B7C-63DEF18D2EC6}" srcOrd="0" destOrd="0" presId="urn:microsoft.com/office/officeart/2005/8/layout/hierarchy2"/>
    <dgm:cxn modelId="{27C1F8B2-2AF4-4DB3-8B9A-9EB097B3538B}" srcId="{E2C172BD-F244-4380-BC22-4EA78583A6D8}" destId="{DE140834-59E4-4D89-A7FB-EE6C98BCAD2E}" srcOrd="0" destOrd="0" parTransId="{57098D07-F174-4395-95FA-07C645CFCE26}" sibTransId="{D471E8CB-BE7D-440D-A59B-CDB58CF878FC}"/>
    <dgm:cxn modelId="{557000FD-E405-469D-9CC0-B65C3C9372F3}" type="presOf" srcId="{08786657-861B-4E5E-B8DA-4DA416165BB0}" destId="{D9E2C167-C1FF-4090-B403-34BC4333E346}" srcOrd="0" destOrd="0" presId="urn:microsoft.com/office/officeart/2005/8/layout/hierarchy2"/>
    <dgm:cxn modelId="{27D2F910-4D99-4AF9-BA3D-4C07F84B59F7}" type="presOf" srcId="{4C849331-D070-4FDC-8C0D-CB54ADF871A7}" destId="{2E8E6867-E2AA-4028-9755-3B730373AD22}" srcOrd="1" destOrd="0" presId="urn:microsoft.com/office/officeart/2005/8/layout/hierarchy2"/>
    <dgm:cxn modelId="{4328FA8E-D5B8-43B3-8217-C5ABBF40C1A5}" type="presOf" srcId="{60C6A224-76E8-4944-8FBF-86C7FAC11FA5}" destId="{F7A9753C-CBA0-4DDA-ACFE-FF0C980A04BC}" srcOrd="0" destOrd="0" presId="urn:microsoft.com/office/officeart/2005/8/layout/hierarchy2"/>
    <dgm:cxn modelId="{3F888A96-2D0F-4056-BEF4-92C8095A615B}" type="presOf" srcId="{DF6EDC5A-92E2-41DA-AB2D-C4EA63BCCD3E}" destId="{851BD1AE-59CE-4DB1-9627-9B434561F6DB}" srcOrd="0" destOrd="0" presId="urn:microsoft.com/office/officeart/2005/8/layout/hierarchy2"/>
    <dgm:cxn modelId="{BA8A72DE-D936-4D53-8D53-1A3F87FA1AFC}" type="presOf" srcId="{CB15BC65-5A79-47EC-B827-C05FB41A99C6}" destId="{03728060-3399-4056-96F5-33EDA4FC9914}" srcOrd="0" destOrd="0" presId="urn:microsoft.com/office/officeart/2005/8/layout/hierarchy2"/>
    <dgm:cxn modelId="{B802AA9A-43ED-41C1-B135-72108C72D72B}" type="presParOf" srcId="{F7A9753C-CBA0-4DDA-ACFE-FF0C980A04BC}" destId="{2FE9A327-93E4-4C98-B9A8-FDA00D62A29D}" srcOrd="0" destOrd="0" presId="urn:microsoft.com/office/officeart/2005/8/layout/hierarchy2"/>
    <dgm:cxn modelId="{E068C0CE-7BBB-4173-AB57-ACC6D7E17226}" type="presParOf" srcId="{2FE9A327-93E4-4C98-B9A8-FDA00D62A29D}" destId="{0A9E5BD2-2B42-4C2B-B8EC-30637D708F3E}" srcOrd="0" destOrd="0" presId="urn:microsoft.com/office/officeart/2005/8/layout/hierarchy2"/>
    <dgm:cxn modelId="{720048FE-E080-4046-93AC-5B6814619D53}" type="presParOf" srcId="{2FE9A327-93E4-4C98-B9A8-FDA00D62A29D}" destId="{3172E5C1-D93B-4DCB-9180-E8F641E0FE0A}" srcOrd="1" destOrd="0" presId="urn:microsoft.com/office/officeart/2005/8/layout/hierarchy2"/>
    <dgm:cxn modelId="{516E5951-CB14-4B97-9109-8EFE20F60701}" type="presParOf" srcId="{3172E5C1-D93B-4DCB-9180-E8F641E0FE0A}" destId="{71E25492-6373-4F27-BD27-920CD79239B5}" srcOrd="0" destOrd="0" presId="urn:microsoft.com/office/officeart/2005/8/layout/hierarchy2"/>
    <dgm:cxn modelId="{BDC98BE8-DDCA-4F27-B041-F1DBEFE1899C}" type="presParOf" srcId="{71E25492-6373-4F27-BD27-920CD79239B5}" destId="{0534AEFD-690E-4705-9C14-EEED46E6138F}" srcOrd="0" destOrd="0" presId="urn:microsoft.com/office/officeart/2005/8/layout/hierarchy2"/>
    <dgm:cxn modelId="{B1449C49-548B-4670-921B-4263854074CB}" type="presParOf" srcId="{3172E5C1-D93B-4DCB-9180-E8F641E0FE0A}" destId="{BBC1E2F1-3250-4D2A-BE88-AF523F4A8879}" srcOrd="1" destOrd="0" presId="urn:microsoft.com/office/officeart/2005/8/layout/hierarchy2"/>
    <dgm:cxn modelId="{BCE1CC50-BC5C-46AB-8AE7-5FF7EF369181}" type="presParOf" srcId="{BBC1E2F1-3250-4D2A-BE88-AF523F4A8879}" destId="{B91842FF-4D99-4C23-B4A2-245B42865DD5}" srcOrd="0" destOrd="0" presId="urn:microsoft.com/office/officeart/2005/8/layout/hierarchy2"/>
    <dgm:cxn modelId="{729D2B1C-0A18-4162-8BA0-50E84D89E0D6}" type="presParOf" srcId="{BBC1E2F1-3250-4D2A-BE88-AF523F4A8879}" destId="{717BF320-5C1F-45E8-A4CD-B409237410ED}" srcOrd="1" destOrd="0" presId="urn:microsoft.com/office/officeart/2005/8/layout/hierarchy2"/>
    <dgm:cxn modelId="{5282A016-8E23-4685-BD6E-2339BF190BB2}" type="presParOf" srcId="{717BF320-5C1F-45E8-A4CD-B409237410ED}" destId="{851BD1AE-59CE-4DB1-9627-9B434561F6DB}" srcOrd="0" destOrd="0" presId="urn:microsoft.com/office/officeart/2005/8/layout/hierarchy2"/>
    <dgm:cxn modelId="{CBC81345-42BD-4FD1-8E87-1764DEAE4F50}" type="presParOf" srcId="{851BD1AE-59CE-4DB1-9627-9B434561F6DB}" destId="{B0CE1B96-6654-4519-811B-EF36A0B4427A}" srcOrd="0" destOrd="0" presId="urn:microsoft.com/office/officeart/2005/8/layout/hierarchy2"/>
    <dgm:cxn modelId="{25FC67CC-BA61-4CCA-B0AA-B0C777063B5F}" type="presParOf" srcId="{717BF320-5C1F-45E8-A4CD-B409237410ED}" destId="{F413094B-7151-4103-9070-99FBD2D6AD29}" srcOrd="1" destOrd="0" presId="urn:microsoft.com/office/officeart/2005/8/layout/hierarchy2"/>
    <dgm:cxn modelId="{F5C7D73A-4DFE-4EFF-A9A1-AD167ED67AC9}" type="presParOf" srcId="{F413094B-7151-4103-9070-99FBD2D6AD29}" destId="{1E13A011-9EF1-4F40-801A-147F8D1E4D10}" srcOrd="0" destOrd="0" presId="urn:microsoft.com/office/officeart/2005/8/layout/hierarchy2"/>
    <dgm:cxn modelId="{DB5E486B-ACF2-420F-90D8-189D0BDA3B14}" type="presParOf" srcId="{F413094B-7151-4103-9070-99FBD2D6AD29}" destId="{46C2FA50-73D8-4ABD-B7AC-5CF08A882C3E}" srcOrd="1" destOrd="0" presId="urn:microsoft.com/office/officeart/2005/8/layout/hierarchy2"/>
    <dgm:cxn modelId="{86D42DC1-423B-4304-ACA2-EAAC4A0778AE}" type="presParOf" srcId="{3172E5C1-D93B-4DCB-9180-E8F641E0FE0A}" destId="{578FBC7A-75A3-4631-87F7-3828A14DF43F}" srcOrd="2" destOrd="0" presId="urn:microsoft.com/office/officeart/2005/8/layout/hierarchy2"/>
    <dgm:cxn modelId="{942DE5B2-F9AB-4821-83A7-CB18B9A4F1F6}" type="presParOf" srcId="{578FBC7A-75A3-4631-87F7-3828A14DF43F}" destId="{2E8E6867-E2AA-4028-9755-3B730373AD22}" srcOrd="0" destOrd="0" presId="urn:microsoft.com/office/officeart/2005/8/layout/hierarchy2"/>
    <dgm:cxn modelId="{2846F5D3-EEB3-4A1B-976F-58E00BBF2DA6}" type="presParOf" srcId="{3172E5C1-D93B-4DCB-9180-E8F641E0FE0A}" destId="{A4767092-5E25-4C4F-A1F4-8FC1A348D03C}" srcOrd="3" destOrd="0" presId="urn:microsoft.com/office/officeart/2005/8/layout/hierarchy2"/>
    <dgm:cxn modelId="{7F59F666-CA52-4AAC-9E5C-069693D339B9}" type="presParOf" srcId="{A4767092-5E25-4C4F-A1F4-8FC1A348D03C}" destId="{E5DF813F-1832-46B5-BE61-696048D79E7C}" srcOrd="0" destOrd="0" presId="urn:microsoft.com/office/officeart/2005/8/layout/hierarchy2"/>
    <dgm:cxn modelId="{EF8C7761-76BB-4588-8FD5-03E2CAFD0FBB}" type="presParOf" srcId="{A4767092-5E25-4C4F-A1F4-8FC1A348D03C}" destId="{D53C77D4-4A94-4FDF-A398-65EBE6BF6339}" srcOrd="1" destOrd="0" presId="urn:microsoft.com/office/officeart/2005/8/layout/hierarchy2"/>
    <dgm:cxn modelId="{AFA8C4C2-84E2-4E5F-961E-7BCC09863CA6}" type="presParOf" srcId="{D53C77D4-4A94-4FDF-A398-65EBE6BF6339}" destId="{03728060-3399-4056-96F5-33EDA4FC9914}" srcOrd="0" destOrd="0" presId="urn:microsoft.com/office/officeart/2005/8/layout/hierarchy2"/>
    <dgm:cxn modelId="{CDC59088-3281-4695-98C6-65943B3101B7}" type="presParOf" srcId="{03728060-3399-4056-96F5-33EDA4FC9914}" destId="{9CED151C-2052-4ED0-A494-850C76E4A373}" srcOrd="0" destOrd="0" presId="urn:microsoft.com/office/officeart/2005/8/layout/hierarchy2"/>
    <dgm:cxn modelId="{833F8A83-3E7B-4834-AAE8-B04AA32BF933}" type="presParOf" srcId="{D53C77D4-4A94-4FDF-A398-65EBE6BF6339}" destId="{0803D273-DABF-4BA9-A093-A395F07838D3}" srcOrd="1" destOrd="0" presId="urn:microsoft.com/office/officeart/2005/8/layout/hierarchy2"/>
    <dgm:cxn modelId="{661FADB0-3EA7-479B-85E0-148352E519A4}" type="presParOf" srcId="{0803D273-DABF-4BA9-A093-A395F07838D3}" destId="{BA846D3B-A5F2-4592-A2CD-B8368D6C58DF}" srcOrd="0" destOrd="0" presId="urn:microsoft.com/office/officeart/2005/8/layout/hierarchy2"/>
    <dgm:cxn modelId="{4E83C5DD-6617-47F4-935E-30AD9A4C0198}" type="presParOf" srcId="{0803D273-DABF-4BA9-A093-A395F07838D3}" destId="{8A0369DE-4BFD-4680-A36C-394CE5A1B35A}" srcOrd="1" destOrd="0" presId="urn:microsoft.com/office/officeart/2005/8/layout/hierarchy2"/>
    <dgm:cxn modelId="{35A4A25E-B64A-40ED-931C-9CC55A1EC00B}" type="presParOf" srcId="{3172E5C1-D93B-4DCB-9180-E8F641E0FE0A}" destId="{D9E2C167-C1FF-4090-B403-34BC4333E346}" srcOrd="4" destOrd="0" presId="urn:microsoft.com/office/officeart/2005/8/layout/hierarchy2"/>
    <dgm:cxn modelId="{D811F857-E7A7-4E04-B193-66F3525EB86F}" type="presParOf" srcId="{D9E2C167-C1FF-4090-B403-34BC4333E346}" destId="{E60B2FA4-0BCB-4F7C-9B19-743182816BCF}" srcOrd="0" destOrd="0" presId="urn:microsoft.com/office/officeart/2005/8/layout/hierarchy2"/>
    <dgm:cxn modelId="{80600124-1EE8-4BAF-B6C5-ABCCAD096F17}" type="presParOf" srcId="{3172E5C1-D93B-4DCB-9180-E8F641E0FE0A}" destId="{8B38C9F8-3F4E-4B69-B889-BFC99CE5BE47}" srcOrd="5" destOrd="0" presId="urn:microsoft.com/office/officeart/2005/8/layout/hierarchy2"/>
    <dgm:cxn modelId="{C9E4E0E8-2ACF-46FE-9ACC-794E2D284313}" type="presParOf" srcId="{8B38C9F8-3F4E-4B69-B889-BFC99CE5BE47}" destId="{EFFD8193-F8E8-41DE-8B7C-63DEF18D2EC6}" srcOrd="0" destOrd="0" presId="urn:microsoft.com/office/officeart/2005/8/layout/hierarchy2"/>
    <dgm:cxn modelId="{90573238-D36A-4D57-BA51-53383BD7945C}" type="presParOf" srcId="{8B38C9F8-3F4E-4B69-B889-BFC99CE5BE47}" destId="{7729683B-8D88-454B-8F34-67F5FA9F04EF}" srcOrd="1" destOrd="0" presId="urn:microsoft.com/office/officeart/2005/8/layout/hierarchy2"/>
    <dgm:cxn modelId="{110CB7CB-5900-4DD5-84BD-BE4F69488C79}" type="presParOf" srcId="{7729683B-8D88-454B-8F34-67F5FA9F04EF}" destId="{58A54262-3232-4199-986D-F9203F41DE4B}" srcOrd="0" destOrd="0" presId="urn:microsoft.com/office/officeart/2005/8/layout/hierarchy2"/>
    <dgm:cxn modelId="{BA530963-2561-4C04-B704-2DBAD564A062}" type="presParOf" srcId="{58A54262-3232-4199-986D-F9203F41DE4B}" destId="{4606D93F-65FD-46D8-86F6-A14323E90DDD}" srcOrd="0" destOrd="0" presId="urn:microsoft.com/office/officeart/2005/8/layout/hierarchy2"/>
    <dgm:cxn modelId="{E1F40BF6-BB68-4596-95D6-274D1761429F}" type="presParOf" srcId="{7729683B-8D88-454B-8F34-67F5FA9F04EF}" destId="{FD0B91D1-D06D-4272-A67F-CC449681814E}" srcOrd="1" destOrd="0" presId="urn:microsoft.com/office/officeart/2005/8/layout/hierarchy2"/>
    <dgm:cxn modelId="{620D3267-4D56-48DC-B8ED-9022CE3BEAA8}" type="presParOf" srcId="{FD0B91D1-D06D-4272-A67F-CC449681814E}" destId="{CEFF6DD6-4C0F-4717-A58C-178D690FB84B}" srcOrd="0" destOrd="0" presId="urn:microsoft.com/office/officeart/2005/8/layout/hierarchy2"/>
    <dgm:cxn modelId="{7F9EEC81-AF7F-44A4-BE03-23938479ABED}" type="presParOf" srcId="{FD0B91D1-D06D-4272-A67F-CC449681814E}" destId="{E8B1A1E8-65AB-47AD-98AD-2E1253BA163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77A75A-58F7-472D-B79A-AE3A7D5EAD9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034498-0656-4B51-A663-78599FC40E09}">
      <dgm:prSet phldrT="[Текст]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Прочие мероприятия в области коммунального  хозяйства 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5984C55C-956E-4DC0-A125-6496F2048DE2}" type="sibTrans" cxnId="{4AB57BAC-305E-47F0-BCEC-1E5409741C8D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4A6624F3-D813-49E1-975B-E850E173F35D}" type="parTrans" cxnId="{4AB57BAC-305E-47F0-BCEC-1E5409741C8D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B675B85F-AFF6-441A-9000-306C5D4B96C3}">
      <dgm:prSet phldrT="[Текст]"/>
      <dgm:spPr>
        <a:solidFill>
          <a:schemeClr val="bg2">
            <a:lumMod val="75000"/>
            <a:alpha val="89804"/>
          </a:schemeClr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Возмещение недополученных доходов организациям, предоставляющим населению бытовые услуги из бюджета поселения 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864D660F-4920-4C61-8084-742D7F090FB8}" type="sibTrans" cxnId="{0BD37249-4383-4E42-984D-47934A6FB06E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7768ED03-980C-4A21-94AE-D480A2604261}" type="parTrans" cxnId="{0BD37249-4383-4E42-984D-47934A6FB06E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96C21D6D-2503-403C-9229-DA4D7DCD0A00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Подпрограмма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Создание условий для обеспечения качественными коммунальными услугами"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287CD995-9524-4C2C-B0DB-41C51A2201E4}" type="sibTrans" cxnId="{1C7267F8-F2BF-426B-8F4E-D14952D280CC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E50A4345-99EA-48EA-8E05-9EAA306AB4BB}" type="parTrans" cxnId="{1C7267F8-F2BF-426B-8F4E-D14952D280CC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5D951F60-324C-4B8F-A5F0-F0BC55CBB008}">
      <dgm:prSet phldrT="[Текст]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Прочие мероприятия (в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т.ч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. установка приборов учета в                    муниципальном жилом фонде).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F5E6AECE-40BE-4422-A65C-975E1FCE86F3}" type="sibTrans" cxnId="{B2F9F779-CF6D-4B1B-A0FD-E33CA42A207D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82D92A57-709B-40B7-9A27-98D2AA5395BB}" type="parTrans" cxnId="{B2F9F779-CF6D-4B1B-A0FD-E33CA42A207D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FB254C15-F8C9-4720-AAB7-DAD57A931D5E}">
      <dgm:prSet phldrT="[Текст]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Взносы по капитальному ремонту многоквартирных домов в части муниципального жилого фонда.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7879A31-6CC5-487A-A444-D2B478993E9B}" type="sibTrans" cxnId="{DC6E6526-B02B-4CFF-86C0-4E2E25F10C56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8F6C282C-8D01-439F-A38E-395647101A82}" type="parTrans" cxnId="{DC6E6526-B02B-4CFF-86C0-4E2E25F10C56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3C0D94E5-957B-4E4A-A9B3-0049489CA88B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Подпрограмма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"Развитие жилищного хозяйства"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EBF2B2D6-2E91-4940-B6BF-C6C4007F3FE0}" type="sibTrans" cxnId="{58A5375C-41D9-468A-876E-B55154B44870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050CC3BC-B2DD-4BC0-8ACD-20FCB426C0B4}" type="parTrans" cxnId="{58A5375C-41D9-468A-876E-B55154B44870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A4DEF5C8-0AEC-4760-AD64-B364491CB4E6}" type="pres">
      <dgm:prSet presAssocID="{D177A75A-58F7-472D-B79A-AE3A7D5EAD9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C0D23BA-D884-4295-B793-61F6B9F45912}" type="pres">
      <dgm:prSet presAssocID="{3C0D94E5-957B-4E4A-A9B3-0049489CA88B}" presName="root" presStyleCnt="0"/>
      <dgm:spPr/>
    </dgm:pt>
    <dgm:pt modelId="{4002F638-09BF-4A9D-87C3-7F0E5868051A}" type="pres">
      <dgm:prSet presAssocID="{3C0D94E5-957B-4E4A-A9B3-0049489CA88B}" presName="rootComposite" presStyleCnt="0"/>
      <dgm:spPr/>
    </dgm:pt>
    <dgm:pt modelId="{54D7C194-EA29-4857-95FA-FEA9FF1B241F}" type="pres">
      <dgm:prSet presAssocID="{3C0D94E5-957B-4E4A-A9B3-0049489CA88B}" presName="rootText" presStyleLbl="node1" presStyleIdx="0" presStyleCnt="2" custScaleX="192712" custScaleY="184691" custLinFactNeighborX="19372" custLinFactNeighborY="1727"/>
      <dgm:spPr/>
      <dgm:t>
        <a:bodyPr/>
        <a:lstStyle/>
        <a:p>
          <a:endParaRPr lang="ru-RU"/>
        </a:p>
      </dgm:t>
    </dgm:pt>
    <dgm:pt modelId="{81D9C166-06A2-4792-ACA9-FD752A7543DD}" type="pres">
      <dgm:prSet presAssocID="{3C0D94E5-957B-4E4A-A9B3-0049489CA88B}" presName="rootConnector" presStyleLbl="node1" presStyleIdx="0" presStyleCnt="2"/>
      <dgm:spPr/>
      <dgm:t>
        <a:bodyPr/>
        <a:lstStyle/>
        <a:p>
          <a:endParaRPr lang="ru-RU"/>
        </a:p>
      </dgm:t>
    </dgm:pt>
    <dgm:pt modelId="{F62CAE15-A469-4F8A-9445-1100DF1BF878}" type="pres">
      <dgm:prSet presAssocID="{3C0D94E5-957B-4E4A-A9B3-0049489CA88B}" presName="childShape" presStyleCnt="0"/>
      <dgm:spPr/>
    </dgm:pt>
    <dgm:pt modelId="{B1E35BD6-9C4C-4CBE-95D8-A491B22B5169}" type="pres">
      <dgm:prSet presAssocID="{8F6C282C-8D01-439F-A38E-395647101A82}" presName="Name13" presStyleLbl="parChTrans1D2" presStyleIdx="0" presStyleCnt="4"/>
      <dgm:spPr/>
      <dgm:t>
        <a:bodyPr/>
        <a:lstStyle/>
        <a:p>
          <a:endParaRPr lang="ru-RU"/>
        </a:p>
      </dgm:t>
    </dgm:pt>
    <dgm:pt modelId="{5EDC4A0A-3401-412E-A1CA-BEC864639038}" type="pres">
      <dgm:prSet presAssocID="{FB254C15-F8C9-4720-AAB7-DAD57A931D5E}" presName="childText" presStyleLbl="bgAcc1" presStyleIdx="0" presStyleCnt="4" custScaleX="217907" custScaleY="132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BF224E-D295-42C5-A8A3-F84ED1F9E999}" type="pres">
      <dgm:prSet presAssocID="{82D92A57-709B-40B7-9A27-98D2AA5395BB}" presName="Name13" presStyleLbl="parChTrans1D2" presStyleIdx="1" presStyleCnt="4"/>
      <dgm:spPr/>
      <dgm:t>
        <a:bodyPr/>
        <a:lstStyle/>
        <a:p>
          <a:endParaRPr lang="ru-RU"/>
        </a:p>
      </dgm:t>
    </dgm:pt>
    <dgm:pt modelId="{8EA56073-99FC-42F4-B41B-9469EBB90A54}" type="pres">
      <dgm:prSet presAssocID="{5D951F60-324C-4B8F-A5F0-F0BC55CBB008}" presName="childText" presStyleLbl="bgAcc1" presStyleIdx="1" presStyleCnt="4" custScaleX="2179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BE3A17-748C-430B-8D6D-5EF4A2586CDC}" type="pres">
      <dgm:prSet presAssocID="{96C21D6D-2503-403C-9229-DA4D7DCD0A00}" presName="root" presStyleCnt="0"/>
      <dgm:spPr/>
    </dgm:pt>
    <dgm:pt modelId="{5A4681F6-E399-4F2F-ACD6-B873CAE4D8A0}" type="pres">
      <dgm:prSet presAssocID="{96C21D6D-2503-403C-9229-DA4D7DCD0A00}" presName="rootComposite" presStyleCnt="0"/>
      <dgm:spPr/>
    </dgm:pt>
    <dgm:pt modelId="{00A0E02B-DCCF-4968-800C-94E86297F05D}" type="pres">
      <dgm:prSet presAssocID="{96C21D6D-2503-403C-9229-DA4D7DCD0A00}" presName="rootText" presStyleLbl="node1" presStyleIdx="1" presStyleCnt="2" custScaleX="212243" custScaleY="144386"/>
      <dgm:spPr/>
      <dgm:t>
        <a:bodyPr/>
        <a:lstStyle/>
        <a:p>
          <a:endParaRPr lang="ru-RU"/>
        </a:p>
      </dgm:t>
    </dgm:pt>
    <dgm:pt modelId="{CBFD38F5-897A-4005-8D57-F0ED96EA8FB5}" type="pres">
      <dgm:prSet presAssocID="{96C21D6D-2503-403C-9229-DA4D7DCD0A00}" presName="rootConnector" presStyleLbl="node1" presStyleIdx="1" presStyleCnt="2"/>
      <dgm:spPr/>
      <dgm:t>
        <a:bodyPr/>
        <a:lstStyle/>
        <a:p>
          <a:endParaRPr lang="ru-RU"/>
        </a:p>
      </dgm:t>
    </dgm:pt>
    <dgm:pt modelId="{32680688-7146-451C-A215-3C7C6FACADB2}" type="pres">
      <dgm:prSet presAssocID="{96C21D6D-2503-403C-9229-DA4D7DCD0A00}" presName="childShape" presStyleCnt="0"/>
      <dgm:spPr/>
    </dgm:pt>
    <dgm:pt modelId="{764475BD-02B3-4076-B073-CF57ACD8B85E}" type="pres">
      <dgm:prSet presAssocID="{7768ED03-980C-4A21-94AE-D480A2604261}" presName="Name13" presStyleLbl="parChTrans1D2" presStyleIdx="2" presStyleCnt="4"/>
      <dgm:spPr/>
      <dgm:t>
        <a:bodyPr/>
        <a:lstStyle/>
        <a:p>
          <a:endParaRPr lang="ru-RU"/>
        </a:p>
      </dgm:t>
    </dgm:pt>
    <dgm:pt modelId="{012BA04D-1C48-4EE6-B54C-A71CF79D3727}" type="pres">
      <dgm:prSet presAssocID="{B675B85F-AFF6-441A-9000-306C5D4B96C3}" presName="childText" presStyleLbl="bgAcc1" presStyleIdx="2" presStyleCnt="4" custScaleX="2202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A67846-74CF-4614-8414-81220B867A62}" type="pres">
      <dgm:prSet presAssocID="{4A6624F3-D813-49E1-975B-E850E173F35D}" presName="Name13" presStyleLbl="parChTrans1D2" presStyleIdx="3" presStyleCnt="4"/>
      <dgm:spPr/>
      <dgm:t>
        <a:bodyPr/>
        <a:lstStyle/>
        <a:p>
          <a:endParaRPr lang="ru-RU"/>
        </a:p>
      </dgm:t>
    </dgm:pt>
    <dgm:pt modelId="{8476E210-CA1B-4810-9A2C-20FEE0ABC2E8}" type="pres">
      <dgm:prSet presAssocID="{DA034498-0656-4B51-A663-78599FC40E09}" presName="childText" presStyleLbl="bgAcc1" presStyleIdx="3" presStyleCnt="4" custScaleX="212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726087-5BDE-48CD-B016-6A0B6C44BEE0}" type="presOf" srcId="{82D92A57-709B-40B7-9A27-98D2AA5395BB}" destId="{C9BF224E-D295-42C5-A8A3-F84ED1F9E999}" srcOrd="0" destOrd="0" presId="urn:microsoft.com/office/officeart/2005/8/layout/hierarchy3"/>
    <dgm:cxn modelId="{C62588D1-5234-4F71-8390-592E0DFA2A29}" type="presOf" srcId="{3C0D94E5-957B-4E4A-A9B3-0049489CA88B}" destId="{81D9C166-06A2-4792-ACA9-FD752A7543DD}" srcOrd="1" destOrd="0" presId="urn:microsoft.com/office/officeart/2005/8/layout/hierarchy3"/>
    <dgm:cxn modelId="{92F3BD9C-E9BF-4E0E-8F71-E38B52A310C1}" type="presOf" srcId="{7768ED03-980C-4A21-94AE-D480A2604261}" destId="{764475BD-02B3-4076-B073-CF57ACD8B85E}" srcOrd="0" destOrd="0" presId="urn:microsoft.com/office/officeart/2005/8/layout/hierarchy3"/>
    <dgm:cxn modelId="{7F511F7A-9FEC-4921-8EEA-58AE527033E0}" type="presOf" srcId="{96C21D6D-2503-403C-9229-DA4D7DCD0A00}" destId="{00A0E02B-DCCF-4968-800C-94E86297F05D}" srcOrd="0" destOrd="0" presId="urn:microsoft.com/office/officeart/2005/8/layout/hierarchy3"/>
    <dgm:cxn modelId="{61D51496-D6E0-4D42-95C0-72F31C417499}" type="presOf" srcId="{8F6C282C-8D01-439F-A38E-395647101A82}" destId="{B1E35BD6-9C4C-4CBE-95D8-A491B22B5169}" srcOrd="0" destOrd="0" presId="urn:microsoft.com/office/officeart/2005/8/layout/hierarchy3"/>
    <dgm:cxn modelId="{4AB57BAC-305E-47F0-BCEC-1E5409741C8D}" srcId="{96C21D6D-2503-403C-9229-DA4D7DCD0A00}" destId="{DA034498-0656-4B51-A663-78599FC40E09}" srcOrd="1" destOrd="0" parTransId="{4A6624F3-D813-49E1-975B-E850E173F35D}" sibTransId="{5984C55C-956E-4DC0-A125-6496F2048DE2}"/>
    <dgm:cxn modelId="{B2F9F779-CF6D-4B1B-A0FD-E33CA42A207D}" srcId="{3C0D94E5-957B-4E4A-A9B3-0049489CA88B}" destId="{5D951F60-324C-4B8F-A5F0-F0BC55CBB008}" srcOrd="1" destOrd="0" parTransId="{82D92A57-709B-40B7-9A27-98D2AA5395BB}" sibTransId="{F5E6AECE-40BE-4422-A65C-975E1FCE86F3}"/>
    <dgm:cxn modelId="{1C7267F8-F2BF-426B-8F4E-D14952D280CC}" srcId="{D177A75A-58F7-472D-B79A-AE3A7D5EAD9F}" destId="{96C21D6D-2503-403C-9229-DA4D7DCD0A00}" srcOrd="1" destOrd="0" parTransId="{E50A4345-99EA-48EA-8E05-9EAA306AB4BB}" sibTransId="{287CD995-9524-4C2C-B0DB-41C51A2201E4}"/>
    <dgm:cxn modelId="{7F3135A9-B925-408F-B916-374D32E4F85A}" type="presOf" srcId="{FB254C15-F8C9-4720-AAB7-DAD57A931D5E}" destId="{5EDC4A0A-3401-412E-A1CA-BEC864639038}" srcOrd="0" destOrd="0" presId="urn:microsoft.com/office/officeart/2005/8/layout/hierarchy3"/>
    <dgm:cxn modelId="{F08787D0-53B7-4628-895B-1A6D0BBDE129}" type="presOf" srcId="{5D951F60-324C-4B8F-A5F0-F0BC55CBB008}" destId="{8EA56073-99FC-42F4-B41B-9469EBB90A54}" srcOrd="0" destOrd="0" presId="urn:microsoft.com/office/officeart/2005/8/layout/hierarchy3"/>
    <dgm:cxn modelId="{DC6E6526-B02B-4CFF-86C0-4E2E25F10C56}" srcId="{3C0D94E5-957B-4E4A-A9B3-0049489CA88B}" destId="{FB254C15-F8C9-4720-AAB7-DAD57A931D5E}" srcOrd="0" destOrd="0" parTransId="{8F6C282C-8D01-439F-A38E-395647101A82}" sibTransId="{17879A31-6CC5-487A-A444-D2B478993E9B}"/>
    <dgm:cxn modelId="{E2D31B5E-16EF-485C-9058-98FFDC4C78BF}" type="presOf" srcId="{4A6624F3-D813-49E1-975B-E850E173F35D}" destId="{B7A67846-74CF-4614-8414-81220B867A62}" srcOrd="0" destOrd="0" presId="urn:microsoft.com/office/officeart/2005/8/layout/hierarchy3"/>
    <dgm:cxn modelId="{58A5375C-41D9-468A-876E-B55154B44870}" srcId="{D177A75A-58F7-472D-B79A-AE3A7D5EAD9F}" destId="{3C0D94E5-957B-4E4A-A9B3-0049489CA88B}" srcOrd="0" destOrd="0" parTransId="{050CC3BC-B2DD-4BC0-8ACD-20FCB426C0B4}" sibTransId="{EBF2B2D6-2E91-4940-B6BF-C6C4007F3FE0}"/>
    <dgm:cxn modelId="{B07A1884-0545-47D0-ACB3-FF8B08075250}" type="presOf" srcId="{B675B85F-AFF6-441A-9000-306C5D4B96C3}" destId="{012BA04D-1C48-4EE6-B54C-A71CF79D3727}" srcOrd="0" destOrd="0" presId="urn:microsoft.com/office/officeart/2005/8/layout/hierarchy3"/>
    <dgm:cxn modelId="{D652B4E1-1182-4829-A988-B42054661D91}" type="presOf" srcId="{DA034498-0656-4B51-A663-78599FC40E09}" destId="{8476E210-CA1B-4810-9A2C-20FEE0ABC2E8}" srcOrd="0" destOrd="0" presId="urn:microsoft.com/office/officeart/2005/8/layout/hierarchy3"/>
    <dgm:cxn modelId="{0BA7D660-A831-4E25-A5D6-E28FAD3A3780}" type="presOf" srcId="{D177A75A-58F7-472D-B79A-AE3A7D5EAD9F}" destId="{A4DEF5C8-0AEC-4760-AD64-B364491CB4E6}" srcOrd="0" destOrd="0" presId="urn:microsoft.com/office/officeart/2005/8/layout/hierarchy3"/>
    <dgm:cxn modelId="{14E8A36D-C308-44E9-B773-23DDDF4D69EF}" type="presOf" srcId="{96C21D6D-2503-403C-9229-DA4D7DCD0A00}" destId="{CBFD38F5-897A-4005-8D57-F0ED96EA8FB5}" srcOrd="1" destOrd="0" presId="urn:microsoft.com/office/officeart/2005/8/layout/hierarchy3"/>
    <dgm:cxn modelId="{A75E6EE3-D25E-47CD-9E06-F8D8711CB95E}" type="presOf" srcId="{3C0D94E5-957B-4E4A-A9B3-0049489CA88B}" destId="{54D7C194-EA29-4857-95FA-FEA9FF1B241F}" srcOrd="0" destOrd="0" presId="urn:microsoft.com/office/officeart/2005/8/layout/hierarchy3"/>
    <dgm:cxn modelId="{0BD37249-4383-4E42-984D-47934A6FB06E}" srcId="{96C21D6D-2503-403C-9229-DA4D7DCD0A00}" destId="{B675B85F-AFF6-441A-9000-306C5D4B96C3}" srcOrd="0" destOrd="0" parTransId="{7768ED03-980C-4A21-94AE-D480A2604261}" sibTransId="{864D660F-4920-4C61-8084-742D7F090FB8}"/>
    <dgm:cxn modelId="{23E1A24A-4C47-460F-A68B-44522CF7246A}" type="presParOf" srcId="{A4DEF5C8-0AEC-4760-AD64-B364491CB4E6}" destId="{CC0D23BA-D884-4295-B793-61F6B9F45912}" srcOrd="0" destOrd="0" presId="urn:microsoft.com/office/officeart/2005/8/layout/hierarchy3"/>
    <dgm:cxn modelId="{B58B753D-F4B8-495F-8DEE-A1D91B568993}" type="presParOf" srcId="{CC0D23BA-D884-4295-B793-61F6B9F45912}" destId="{4002F638-09BF-4A9D-87C3-7F0E5868051A}" srcOrd="0" destOrd="0" presId="urn:microsoft.com/office/officeart/2005/8/layout/hierarchy3"/>
    <dgm:cxn modelId="{1A620E14-28F8-4F77-BAF0-F52F7AE85FF4}" type="presParOf" srcId="{4002F638-09BF-4A9D-87C3-7F0E5868051A}" destId="{54D7C194-EA29-4857-95FA-FEA9FF1B241F}" srcOrd="0" destOrd="0" presId="urn:microsoft.com/office/officeart/2005/8/layout/hierarchy3"/>
    <dgm:cxn modelId="{CCE02CFB-F476-4589-91F4-42015B6F0097}" type="presParOf" srcId="{4002F638-09BF-4A9D-87C3-7F0E5868051A}" destId="{81D9C166-06A2-4792-ACA9-FD752A7543DD}" srcOrd="1" destOrd="0" presId="urn:microsoft.com/office/officeart/2005/8/layout/hierarchy3"/>
    <dgm:cxn modelId="{D554080A-690D-4A6F-BE41-9D8976750767}" type="presParOf" srcId="{CC0D23BA-D884-4295-B793-61F6B9F45912}" destId="{F62CAE15-A469-4F8A-9445-1100DF1BF878}" srcOrd="1" destOrd="0" presId="urn:microsoft.com/office/officeart/2005/8/layout/hierarchy3"/>
    <dgm:cxn modelId="{D79CC4C1-8D87-4653-A09A-E80014BBC99D}" type="presParOf" srcId="{F62CAE15-A469-4F8A-9445-1100DF1BF878}" destId="{B1E35BD6-9C4C-4CBE-95D8-A491B22B5169}" srcOrd="0" destOrd="0" presId="urn:microsoft.com/office/officeart/2005/8/layout/hierarchy3"/>
    <dgm:cxn modelId="{C237940B-BF57-4489-AAC8-A53551C8A57C}" type="presParOf" srcId="{F62CAE15-A469-4F8A-9445-1100DF1BF878}" destId="{5EDC4A0A-3401-412E-A1CA-BEC864639038}" srcOrd="1" destOrd="0" presId="urn:microsoft.com/office/officeart/2005/8/layout/hierarchy3"/>
    <dgm:cxn modelId="{6E053FA7-6147-4DD5-9041-A40531DCF3F3}" type="presParOf" srcId="{F62CAE15-A469-4F8A-9445-1100DF1BF878}" destId="{C9BF224E-D295-42C5-A8A3-F84ED1F9E999}" srcOrd="2" destOrd="0" presId="urn:microsoft.com/office/officeart/2005/8/layout/hierarchy3"/>
    <dgm:cxn modelId="{50836F3E-E482-4849-BAC6-ED12F95BFB7F}" type="presParOf" srcId="{F62CAE15-A469-4F8A-9445-1100DF1BF878}" destId="{8EA56073-99FC-42F4-B41B-9469EBB90A54}" srcOrd="3" destOrd="0" presId="urn:microsoft.com/office/officeart/2005/8/layout/hierarchy3"/>
    <dgm:cxn modelId="{F416F742-46C2-4CC2-A8AB-5419F8B24CD9}" type="presParOf" srcId="{A4DEF5C8-0AEC-4760-AD64-B364491CB4E6}" destId="{B0BE3A17-748C-430B-8D6D-5EF4A2586CDC}" srcOrd="1" destOrd="0" presId="urn:microsoft.com/office/officeart/2005/8/layout/hierarchy3"/>
    <dgm:cxn modelId="{89FC3273-ECF0-4883-A5DD-6908DE7CF67A}" type="presParOf" srcId="{B0BE3A17-748C-430B-8D6D-5EF4A2586CDC}" destId="{5A4681F6-E399-4F2F-ACD6-B873CAE4D8A0}" srcOrd="0" destOrd="0" presId="urn:microsoft.com/office/officeart/2005/8/layout/hierarchy3"/>
    <dgm:cxn modelId="{1279EEF2-EA64-43FA-BFD3-CE4D19FE86BA}" type="presParOf" srcId="{5A4681F6-E399-4F2F-ACD6-B873CAE4D8A0}" destId="{00A0E02B-DCCF-4968-800C-94E86297F05D}" srcOrd="0" destOrd="0" presId="urn:microsoft.com/office/officeart/2005/8/layout/hierarchy3"/>
    <dgm:cxn modelId="{1398FDD7-C334-48E4-8E32-D8E0490398A3}" type="presParOf" srcId="{5A4681F6-E399-4F2F-ACD6-B873CAE4D8A0}" destId="{CBFD38F5-897A-4005-8D57-F0ED96EA8FB5}" srcOrd="1" destOrd="0" presId="urn:microsoft.com/office/officeart/2005/8/layout/hierarchy3"/>
    <dgm:cxn modelId="{96EFCC78-2482-4785-A0E8-44D7B8F999FD}" type="presParOf" srcId="{B0BE3A17-748C-430B-8D6D-5EF4A2586CDC}" destId="{32680688-7146-451C-A215-3C7C6FACADB2}" srcOrd="1" destOrd="0" presId="urn:microsoft.com/office/officeart/2005/8/layout/hierarchy3"/>
    <dgm:cxn modelId="{E92A959B-408D-4716-9594-9210354A5638}" type="presParOf" srcId="{32680688-7146-451C-A215-3C7C6FACADB2}" destId="{764475BD-02B3-4076-B073-CF57ACD8B85E}" srcOrd="0" destOrd="0" presId="urn:microsoft.com/office/officeart/2005/8/layout/hierarchy3"/>
    <dgm:cxn modelId="{C54BC9BD-BE08-4B23-A39D-1F463863B960}" type="presParOf" srcId="{32680688-7146-451C-A215-3C7C6FACADB2}" destId="{012BA04D-1C48-4EE6-B54C-A71CF79D3727}" srcOrd="1" destOrd="0" presId="urn:microsoft.com/office/officeart/2005/8/layout/hierarchy3"/>
    <dgm:cxn modelId="{8906BC12-C54E-47AD-8CA1-7DF020B86E10}" type="presParOf" srcId="{32680688-7146-451C-A215-3C7C6FACADB2}" destId="{B7A67846-74CF-4614-8414-81220B867A62}" srcOrd="2" destOrd="0" presId="urn:microsoft.com/office/officeart/2005/8/layout/hierarchy3"/>
    <dgm:cxn modelId="{EFFE20D1-C7C5-4FE9-90D8-1EFD506F5F4E}" type="presParOf" srcId="{32680688-7146-451C-A215-3C7C6FACADB2}" destId="{8476E210-CA1B-4810-9A2C-20FEE0ABC2E8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063488-6B5B-4E00-BD8B-9210CDF3A107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BD5F7D-0431-4C13-AB7C-5D2DA4863B51}">
      <dgm:prSet phldrT="[Текст]" custT="1"/>
      <dgm:spPr/>
      <dgm:t>
        <a:bodyPr/>
        <a:lstStyle/>
        <a:p>
          <a:r>
            <a:rPr lang="ru-RU" sz="1800" u="sng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Основное мероприятие 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Энергосбережение и повышение энергетической эффективности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F3597F8-12B8-480D-864C-5F4F8F02C34F}" type="parTrans" cxnId="{B2051974-B2C0-4D8F-8FE7-6D215015A343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F4DB9D34-4B7E-4520-BC90-079E6DC2F5A8}" type="sibTrans" cxnId="{B2051974-B2C0-4D8F-8FE7-6D215015A343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38487053-72B6-4ECE-BE04-2D190E58ACF3}">
      <dgm:prSet phldrT="[Текст]" custT="1"/>
      <dgm:spPr/>
      <dgm:t>
        <a:bodyPr/>
        <a:lstStyle/>
        <a:p>
          <a:r>
            <a:rPr lang="ru-RU" sz="1800" u="sng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Подпрограмма 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Повышение энергетической эффективности в бюджетной сфере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24F2A7AC-D820-42C3-9599-436AE1B4C740}" type="parTrans" cxnId="{1FA55CA3-EAD9-4C06-96B3-6A64D6686AE4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7F5A59C4-CE3B-45D4-B6EB-764F8A46232E}" type="sibTrans" cxnId="{1FA55CA3-EAD9-4C06-96B3-6A64D6686AE4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5274C9CC-2C76-4B66-ABCE-A68292BA8FD3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Проведение мероприятий по энергосбережению и повышению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энергоэффективности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(замена  ламп накаливания на энергосберегающие, установка и замена приборов учета энергоресурсов) в подведомственных учреждениях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A3B057D-C1A4-492D-9B63-4ED507BD0477}" type="parTrans" cxnId="{F7625312-4721-44B7-87AC-C76B42D3E5BC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2B11E1E1-C251-4D72-9FD0-DFA598290C9A}" type="sibTrans" cxnId="{F7625312-4721-44B7-87AC-C76B42D3E5BC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FF5B53D3-6534-49C3-8672-68995C1ACF46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Замена светильников на светодиодные в существующей сети уличного освещения 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60860FDD-E1F5-4264-B6BF-4E7836777A20}" type="parTrans" cxnId="{1D5B74AD-CD2F-4B70-84CE-7599E7A31BA8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94BE4F3A-920C-4BC2-9E06-B5E9D7314A38}" type="sibTrans" cxnId="{1D5B74AD-CD2F-4B70-84CE-7599E7A31BA8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185BA78C-23F2-4A33-A0C0-F28B81B6D3D6}" type="pres">
      <dgm:prSet presAssocID="{E3063488-6B5B-4E00-BD8B-9210CDF3A10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79B9126-743C-4CE2-BDF2-D4FEA742A62C}" type="pres">
      <dgm:prSet presAssocID="{4CBD5F7D-0431-4C13-AB7C-5D2DA4863B51}" presName="singleCycle" presStyleCnt="0"/>
      <dgm:spPr/>
    </dgm:pt>
    <dgm:pt modelId="{28C474F6-2A55-4956-867D-1CE4AD5C42C1}" type="pres">
      <dgm:prSet presAssocID="{4CBD5F7D-0431-4C13-AB7C-5D2DA4863B51}" presName="singleCenter" presStyleLbl="node1" presStyleIdx="0" presStyleCnt="4" custAng="0" custScaleX="203885" custScaleY="85574" custLinFactNeighborX="864" custLinFactNeighborY="-16393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4589F58E-F66A-43E3-B76C-AD18AAC865E8}" type="pres">
      <dgm:prSet presAssocID="{24F2A7AC-D820-42C3-9599-436AE1B4C740}" presName="Name56" presStyleLbl="parChTrans1D2" presStyleIdx="0" presStyleCnt="3"/>
      <dgm:spPr/>
      <dgm:t>
        <a:bodyPr/>
        <a:lstStyle/>
        <a:p>
          <a:endParaRPr lang="ru-RU"/>
        </a:p>
      </dgm:t>
    </dgm:pt>
    <dgm:pt modelId="{1B64CC50-1BEC-4069-9939-AEA057E1AC13}" type="pres">
      <dgm:prSet presAssocID="{38487053-72B6-4ECE-BE04-2D190E58ACF3}" presName="text0" presStyleLbl="node1" presStyleIdx="1" presStyleCnt="4" custScaleX="332335" custScaleY="105740" custRadScaleRad="95652" custRadScaleInc="1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81F8C2-BF35-4CA3-AB72-BC1947889ACB}" type="pres">
      <dgm:prSet presAssocID="{FA3B057D-C1A4-492D-9B63-4ED507BD0477}" presName="Name56" presStyleLbl="parChTrans1D2" presStyleIdx="1" presStyleCnt="3"/>
      <dgm:spPr/>
      <dgm:t>
        <a:bodyPr/>
        <a:lstStyle/>
        <a:p>
          <a:endParaRPr lang="ru-RU"/>
        </a:p>
      </dgm:t>
    </dgm:pt>
    <dgm:pt modelId="{4FDDACD3-A825-4E0E-98C1-F5DACA489FB7}" type="pres">
      <dgm:prSet presAssocID="{5274C9CC-2C76-4B66-ABCE-A68292BA8FD3}" presName="text0" presStyleLbl="node1" presStyleIdx="2" presStyleCnt="4" custScaleX="348603" custScaleY="230129" custRadScaleRad="120165" custRadScaleInc="-8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357C6B-DFFE-4692-9F6B-444F6E303FCC}" type="pres">
      <dgm:prSet presAssocID="{60860FDD-E1F5-4264-B6BF-4E7836777A20}" presName="Name56" presStyleLbl="parChTrans1D2" presStyleIdx="2" presStyleCnt="3"/>
      <dgm:spPr/>
      <dgm:t>
        <a:bodyPr/>
        <a:lstStyle/>
        <a:p>
          <a:endParaRPr lang="ru-RU"/>
        </a:p>
      </dgm:t>
    </dgm:pt>
    <dgm:pt modelId="{F5F87163-8FA6-4F61-8537-B78368EEE7F6}" type="pres">
      <dgm:prSet presAssocID="{FF5B53D3-6534-49C3-8672-68995C1ACF46}" presName="text0" presStyleLbl="node1" presStyleIdx="3" presStyleCnt="4" custScaleX="282693" custRadScaleRad="116052" custRadScaleInc="-11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A55CA3-EAD9-4C06-96B3-6A64D6686AE4}" srcId="{4CBD5F7D-0431-4C13-AB7C-5D2DA4863B51}" destId="{38487053-72B6-4ECE-BE04-2D190E58ACF3}" srcOrd="0" destOrd="0" parTransId="{24F2A7AC-D820-42C3-9599-436AE1B4C740}" sibTransId="{7F5A59C4-CE3B-45D4-B6EB-764F8A46232E}"/>
    <dgm:cxn modelId="{4237CACB-C60F-4FCA-9433-7C9F895097C9}" type="presOf" srcId="{60860FDD-E1F5-4264-B6BF-4E7836777A20}" destId="{CF357C6B-DFFE-4692-9F6B-444F6E303FCC}" srcOrd="0" destOrd="0" presId="urn:microsoft.com/office/officeart/2008/layout/RadialCluster"/>
    <dgm:cxn modelId="{803AF054-DF64-4C31-814E-2F2F729A1598}" type="presOf" srcId="{24F2A7AC-D820-42C3-9599-436AE1B4C740}" destId="{4589F58E-F66A-43E3-B76C-AD18AAC865E8}" srcOrd="0" destOrd="0" presId="urn:microsoft.com/office/officeart/2008/layout/RadialCluster"/>
    <dgm:cxn modelId="{1D5D1129-6F6B-48E4-80B5-7F63E3C5C6B7}" type="presOf" srcId="{FA3B057D-C1A4-492D-9B63-4ED507BD0477}" destId="{6C81F8C2-BF35-4CA3-AB72-BC1947889ACB}" srcOrd="0" destOrd="0" presId="urn:microsoft.com/office/officeart/2008/layout/RadialCluster"/>
    <dgm:cxn modelId="{7B4DA6D6-DF86-4F3D-810F-F0ABD36FB3D3}" type="presOf" srcId="{4CBD5F7D-0431-4C13-AB7C-5D2DA4863B51}" destId="{28C474F6-2A55-4956-867D-1CE4AD5C42C1}" srcOrd="0" destOrd="0" presId="urn:microsoft.com/office/officeart/2008/layout/RadialCluster"/>
    <dgm:cxn modelId="{EC6A26BE-4A09-4DE4-ABC1-605C375974D2}" type="presOf" srcId="{FF5B53D3-6534-49C3-8672-68995C1ACF46}" destId="{F5F87163-8FA6-4F61-8537-B78368EEE7F6}" srcOrd="0" destOrd="0" presId="urn:microsoft.com/office/officeart/2008/layout/RadialCluster"/>
    <dgm:cxn modelId="{70142C9D-5528-4B3B-A3B1-4DC73963C5AF}" type="presOf" srcId="{5274C9CC-2C76-4B66-ABCE-A68292BA8FD3}" destId="{4FDDACD3-A825-4E0E-98C1-F5DACA489FB7}" srcOrd="0" destOrd="0" presId="urn:microsoft.com/office/officeart/2008/layout/RadialCluster"/>
    <dgm:cxn modelId="{1D5B74AD-CD2F-4B70-84CE-7599E7A31BA8}" srcId="{4CBD5F7D-0431-4C13-AB7C-5D2DA4863B51}" destId="{FF5B53D3-6534-49C3-8672-68995C1ACF46}" srcOrd="2" destOrd="0" parTransId="{60860FDD-E1F5-4264-B6BF-4E7836777A20}" sibTransId="{94BE4F3A-920C-4BC2-9E06-B5E9D7314A38}"/>
    <dgm:cxn modelId="{F7625312-4721-44B7-87AC-C76B42D3E5BC}" srcId="{4CBD5F7D-0431-4C13-AB7C-5D2DA4863B51}" destId="{5274C9CC-2C76-4B66-ABCE-A68292BA8FD3}" srcOrd="1" destOrd="0" parTransId="{FA3B057D-C1A4-492D-9B63-4ED507BD0477}" sibTransId="{2B11E1E1-C251-4D72-9FD0-DFA598290C9A}"/>
    <dgm:cxn modelId="{C9369BE6-BD40-4DCB-B2F9-D17D0BF59620}" type="presOf" srcId="{E3063488-6B5B-4E00-BD8B-9210CDF3A107}" destId="{185BA78C-23F2-4A33-A0C0-F28B81B6D3D6}" srcOrd="0" destOrd="0" presId="urn:microsoft.com/office/officeart/2008/layout/RadialCluster"/>
    <dgm:cxn modelId="{B2051974-B2C0-4D8F-8FE7-6D215015A343}" srcId="{E3063488-6B5B-4E00-BD8B-9210CDF3A107}" destId="{4CBD5F7D-0431-4C13-AB7C-5D2DA4863B51}" srcOrd="0" destOrd="0" parTransId="{6F3597F8-12B8-480D-864C-5F4F8F02C34F}" sibTransId="{F4DB9D34-4B7E-4520-BC90-079E6DC2F5A8}"/>
    <dgm:cxn modelId="{B6F40105-D862-4C9B-8AAF-CF83E830524B}" type="presOf" srcId="{38487053-72B6-4ECE-BE04-2D190E58ACF3}" destId="{1B64CC50-1BEC-4069-9939-AEA057E1AC13}" srcOrd="0" destOrd="0" presId="urn:microsoft.com/office/officeart/2008/layout/RadialCluster"/>
    <dgm:cxn modelId="{AA163F58-BCB2-41F6-A73C-47BA99830C8C}" type="presParOf" srcId="{185BA78C-23F2-4A33-A0C0-F28B81B6D3D6}" destId="{D79B9126-743C-4CE2-BDF2-D4FEA742A62C}" srcOrd="0" destOrd="0" presId="urn:microsoft.com/office/officeart/2008/layout/RadialCluster"/>
    <dgm:cxn modelId="{5AC73502-D485-4274-856F-E93772C970AF}" type="presParOf" srcId="{D79B9126-743C-4CE2-BDF2-D4FEA742A62C}" destId="{28C474F6-2A55-4956-867D-1CE4AD5C42C1}" srcOrd="0" destOrd="0" presId="urn:microsoft.com/office/officeart/2008/layout/RadialCluster"/>
    <dgm:cxn modelId="{90ACC67C-EF40-46F4-A43A-F8573ABF47C3}" type="presParOf" srcId="{D79B9126-743C-4CE2-BDF2-D4FEA742A62C}" destId="{4589F58E-F66A-43E3-B76C-AD18AAC865E8}" srcOrd="1" destOrd="0" presId="urn:microsoft.com/office/officeart/2008/layout/RadialCluster"/>
    <dgm:cxn modelId="{A92C53EA-6E18-4C62-9854-95CFFECC4797}" type="presParOf" srcId="{D79B9126-743C-4CE2-BDF2-D4FEA742A62C}" destId="{1B64CC50-1BEC-4069-9939-AEA057E1AC13}" srcOrd="2" destOrd="0" presId="urn:microsoft.com/office/officeart/2008/layout/RadialCluster"/>
    <dgm:cxn modelId="{E87EA1ED-9378-4545-BD7E-4C3E5EBFD250}" type="presParOf" srcId="{D79B9126-743C-4CE2-BDF2-D4FEA742A62C}" destId="{6C81F8C2-BF35-4CA3-AB72-BC1947889ACB}" srcOrd="3" destOrd="0" presId="urn:microsoft.com/office/officeart/2008/layout/RadialCluster"/>
    <dgm:cxn modelId="{7D30E85D-8A30-47B6-AA83-BD7E9E987A4C}" type="presParOf" srcId="{D79B9126-743C-4CE2-BDF2-D4FEA742A62C}" destId="{4FDDACD3-A825-4E0E-98C1-F5DACA489FB7}" srcOrd="4" destOrd="0" presId="urn:microsoft.com/office/officeart/2008/layout/RadialCluster"/>
    <dgm:cxn modelId="{320E9BD5-6896-4F4C-A908-E66F24F7186B}" type="presParOf" srcId="{D79B9126-743C-4CE2-BDF2-D4FEA742A62C}" destId="{CF357C6B-DFFE-4692-9F6B-444F6E303FCC}" srcOrd="5" destOrd="0" presId="urn:microsoft.com/office/officeart/2008/layout/RadialCluster"/>
    <dgm:cxn modelId="{CB6BE217-F09B-45BE-AD94-0B63C6F2BCFF}" type="presParOf" srcId="{D79B9126-743C-4CE2-BDF2-D4FEA742A62C}" destId="{F5F87163-8FA6-4F61-8537-B78368EEE7F6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4A32199-76AB-4926-8C6E-4C2A02516724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063A41-B4BC-4A53-9E39-1622E61A88BE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Подпрограмма  Организация уличного освещения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AE8A31CA-D0A7-47CD-9CE4-6939C71E6BB8}" type="parTrans" cxnId="{39CACF46-B0CC-48DD-9FBE-F33BE3CDFB7C}">
      <dgm:prSet/>
      <dgm:spPr/>
      <dgm:t>
        <a:bodyPr/>
        <a:lstStyle/>
        <a:p>
          <a:endParaRPr lang="ru-RU"/>
        </a:p>
      </dgm:t>
    </dgm:pt>
    <dgm:pt modelId="{D67709D7-EC7E-44E6-ADE4-40814AFEB9C0}" type="sibTrans" cxnId="{39CACF46-B0CC-48DD-9FBE-F33BE3CDFB7C}">
      <dgm:prSet/>
      <dgm:spPr/>
      <dgm:t>
        <a:bodyPr/>
        <a:lstStyle/>
        <a:p>
          <a:endParaRPr lang="ru-RU"/>
        </a:p>
      </dgm:t>
    </dgm:pt>
    <dgm:pt modelId="{918A8DBA-BE48-4CBC-8D3A-8512CBDCDDFE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Подпрограмма Содержание мест захоронения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7D7D79D4-01C7-44B5-A74A-DE819CF38C44}" type="parTrans" cxnId="{71AA51C3-B088-4874-A372-56EB396B36E8}">
      <dgm:prSet/>
      <dgm:spPr/>
      <dgm:t>
        <a:bodyPr/>
        <a:lstStyle/>
        <a:p>
          <a:endParaRPr lang="ru-RU"/>
        </a:p>
      </dgm:t>
    </dgm:pt>
    <dgm:pt modelId="{81198C03-1360-419D-9520-DA9093E5D817}" type="sibTrans" cxnId="{71AA51C3-B088-4874-A372-56EB396B36E8}">
      <dgm:prSet/>
      <dgm:spPr/>
      <dgm:t>
        <a:bodyPr/>
        <a:lstStyle/>
        <a:p>
          <a:endParaRPr lang="ru-RU"/>
        </a:p>
      </dgm:t>
    </dgm:pt>
    <dgm:pt modelId="{7C124001-ED1C-444A-A82B-82E11DC9C11A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Подпрограмма Комплексное благоустройство общественных территорий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B8B529EE-29A5-427D-83B5-EE5EC91212CF}" type="parTrans" cxnId="{E6218786-1234-4E80-9FD2-357FBFFF23A7}">
      <dgm:prSet/>
      <dgm:spPr/>
      <dgm:t>
        <a:bodyPr/>
        <a:lstStyle/>
        <a:p>
          <a:endParaRPr lang="ru-RU"/>
        </a:p>
      </dgm:t>
    </dgm:pt>
    <dgm:pt modelId="{62C3E1C7-6252-47CE-B785-B2EF1CB5205C}" type="sibTrans" cxnId="{E6218786-1234-4E80-9FD2-357FBFFF23A7}">
      <dgm:prSet/>
      <dgm:spPr/>
      <dgm:t>
        <a:bodyPr/>
        <a:lstStyle/>
        <a:p>
          <a:endParaRPr lang="ru-RU"/>
        </a:p>
      </dgm:t>
    </dgm:pt>
    <dgm:pt modelId="{57E189D1-65CD-4E58-800D-BF3C5AA4D9E7}" type="pres">
      <dgm:prSet presAssocID="{74A32199-76AB-4926-8C6E-4C2A02516724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F36FABA3-522A-48C1-8318-8B456C675A70}" type="pres">
      <dgm:prSet presAssocID="{95063A41-B4BC-4A53-9E39-1622E61A88BE}" presName="composite" presStyleCnt="0"/>
      <dgm:spPr/>
    </dgm:pt>
    <dgm:pt modelId="{E3498F89-D05B-479B-9B24-08B0422B892B}" type="pres">
      <dgm:prSet presAssocID="{95063A41-B4BC-4A53-9E39-1622E61A88BE}" presName="rect1" presStyleLbl="bgImgPlace1" presStyleIdx="0" presStyleCnt="3" custScaleX="189740" custScaleY="17015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2461C4D8-19C5-4CE3-A6D5-C5FBFA1F3C90}" type="pres">
      <dgm:prSet presAssocID="{95063A41-B4BC-4A53-9E39-1622E61A88BE}" presName="rect2" presStyleLbl="node1" presStyleIdx="0" presStyleCnt="3" custScaleX="189250" custScaleY="139831" custLinFactNeighborX="-61617" custLinFactNeighborY="80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2BE3B-BC0F-44E5-83B3-3A18FE2DE9E9}" type="pres">
      <dgm:prSet presAssocID="{D67709D7-EC7E-44E6-ADE4-40814AFEB9C0}" presName="sibTrans" presStyleCnt="0"/>
      <dgm:spPr/>
    </dgm:pt>
    <dgm:pt modelId="{3E0677FF-A1C4-441F-BBB8-425CDB06F0E7}" type="pres">
      <dgm:prSet presAssocID="{918A8DBA-BE48-4CBC-8D3A-8512CBDCDDFE}" presName="composite" presStyleCnt="0"/>
      <dgm:spPr/>
    </dgm:pt>
    <dgm:pt modelId="{09F6D362-05AC-4C20-A9C8-48A8C17C905F}" type="pres">
      <dgm:prSet presAssocID="{918A8DBA-BE48-4CBC-8D3A-8512CBDCDDFE}" presName="rect1" presStyleLbl="bgImgPlace1" presStyleIdx="1" presStyleCnt="3" custScaleX="188999" custScaleY="17263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ru-RU"/>
        </a:p>
      </dgm:t>
    </dgm:pt>
    <dgm:pt modelId="{7BADABF4-EA6F-4F6E-A837-B5C7026D3903}" type="pres">
      <dgm:prSet presAssocID="{918A8DBA-BE48-4CBC-8D3A-8512CBDCDDFE}" presName="rect2" presStyleLbl="node1" presStyleIdx="1" presStyleCnt="3" custScaleX="184508" custScaleY="156910" custLinFactX="100000" custLinFactNeighborX="193832" custLinFactNeighborY="88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D71197-8AF6-45C4-A1BE-15EC40138FC7}" type="pres">
      <dgm:prSet presAssocID="{81198C03-1360-419D-9520-DA9093E5D817}" presName="sibTrans" presStyleCnt="0"/>
      <dgm:spPr/>
    </dgm:pt>
    <dgm:pt modelId="{365DBAAF-A47B-4BA9-994E-049DA4F4A162}" type="pres">
      <dgm:prSet presAssocID="{7C124001-ED1C-444A-A82B-82E11DC9C11A}" presName="composite" presStyleCnt="0"/>
      <dgm:spPr/>
    </dgm:pt>
    <dgm:pt modelId="{A2AE7CAC-9264-4E28-9D4A-313292B78357}" type="pres">
      <dgm:prSet presAssocID="{7C124001-ED1C-444A-A82B-82E11DC9C11A}" presName="rect1" presStyleLbl="bgImgPlace1" presStyleIdx="2" presStyleCnt="3" custScaleX="222286" custScaleY="19064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ru-RU"/>
        </a:p>
      </dgm:t>
    </dgm:pt>
    <dgm:pt modelId="{68398B8E-400D-4673-8483-65D5F07F60EE}" type="pres">
      <dgm:prSet presAssocID="{7C124001-ED1C-444A-A82B-82E11DC9C11A}" presName="rect2" presStyleLbl="node1" presStyleIdx="2" presStyleCnt="3" custScaleX="203637" custScaleY="142790" custLinFactX="124726" custLinFactNeighborX="200000" custLinFactNeighborY="608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F35D27-0AE4-428F-A7EF-A9A25A66BD14}" type="presOf" srcId="{918A8DBA-BE48-4CBC-8D3A-8512CBDCDDFE}" destId="{7BADABF4-EA6F-4F6E-A837-B5C7026D3903}" srcOrd="0" destOrd="0" presId="urn:microsoft.com/office/officeart/2008/layout/BendingPictureBlocks"/>
    <dgm:cxn modelId="{3A87E2DF-CF89-4522-8511-083F4E81B48B}" type="presOf" srcId="{7C124001-ED1C-444A-A82B-82E11DC9C11A}" destId="{68398B8E-400D-4673-8483-65D5F07F60EE}" srcOrd="0" destOrd="0" presId="urn:microsoft.com/office/officeart/2008/layout/BendingPictureBlocks"/>
    <dgm:cxn modelId="{39CACF46-B0CC-48DD-9FBE-F33BE3CDFB7C}" srcId="{74A32199-76AB-4926-8C6E-4C2A02516724}" destId="{95063A41-B4BC-4A53-9E39-1622E61A88BE}" srcOrd="0" destOrd="0" parTransId="{AE8A31CA-D0A7-47CD-9CE4-6939C71E6BB8}" sibTransId="{D67709D7-EC7E-44E6-ADE4-40814AFEB9C0}"/>
    <dgm:cxn modelId="{BD0923B2-3686-4A44-9622-867BD52E673B}" type="presOf" srcId="{95063A41-B4BC-4A53-9E39-1622E61A88BE}" destId="{2461C4D8-19C5-4CE3-A6D5-C5FBFA1F3C90}" srcOrd="0" destOrd="0" presId="urn:microsoft.com/office/officeart/2008/layout/BendingPictureBlocks"/>
    <dgm:cxn modelId="{71AA51C3-B088-4874-A372-56EB396B36E8}" srcId="{74A32199-76AB-4926-8C6E-4C2A02516724}" destId="{918A8DBA-BE48-4CBC-8D3A-8512CBDCDDFE}" srcOrd="1" destOrd="0" parTransId="{7D7D79D4-01C7-44B5-A74A-DE819CF38C44}" sibTransId="{81198C03-1360-419D-9520-DA9093E5D817}"/>
    <dgm:cxn modelId="{E6218786-1234-4E80-9FD2-357FBFFF23A7}" srcId="{74A32199-76AB-4926-8C6E-4C2A02516724}" destId="{7C124001-ED1C-444A-A82B-82E11DC9C11A}" srcOrd="2" destOrd="0" parTransId="{B8B529EE-29A5-427D-83B5-EE5EC91212CF}" sibTransId="{62C3E1C7-6252-47CE-B785-B2EF1CB5205C}"/>
    <dgm:cxn modelId="{5D379120-1677-4343-97DA-B6F54723D2EA}" type="presOf" srcId="{74A32199-76AB-4926-8C6E-4C2A02516724}" destId="{57E189D1-65CD-4E58-800D-BF3C5AA4D9E7}" srcOrd="0" destOrd="0" presId="urn:microsoft.com/office/officeart/2008/layout/BendingPictureBlocks"/>
    <dgm:cxn modelId="{C241CC60-D7F5-4402-A19B-023EE6D499C6}" type="presParOf" srcId="{57E189D1-65CD-4E58-800D-BF3C5AA4D9E7}" destId="{F36FABA3-522A-48C1-8318-8B456C675A70}" srcOrd="0" destOrd="0" presId="urn:microsoft.com/office/officeart/2008/layout/BendingPictureBlocks"/>
    <dgm:cxn modelId="{B47A372E-F961-4E17-88D4-F5E6315404EF}" type="presParOf" srcId="{F36FABA3-522A-48C1-8318-8B456C675A70}" destId="{E3498F89-D05B-479B-9B24-08B0422B892B}" srcOrd="0" destOrd="0" presId="urn:microsoft.com/office/officeart/2008/layout/BendingPictureBlocks"/>
    <dgm:cxn modelId="{12FFBED4-E868-4C65-A7F0-5091D87C7A95}" type="presParOf" srcId="{F36FABA3-522A-48C1-8318-8B456C675A70}" destId="{2461C4D8-19C5-4CE3-A6D5-C5FBFA1F3C90}" srcOrd="1" destOrd="0" presId="urn:microsoft.com/office/officeart/2008/layout/BendingPictureBlocks"/>
    <dgm:cxn modelId="{5537278E-4BC6-4EF7-BFF2-760C5F9C2381}" type="presParOf" srcId="{57E189D1-65CD-4E58-800D-BF3C5AA4D9E7}" destId="{BAE2BE3B-BC0F-44E5-83B3-3A18FE2DE9E9}" srcOrd="1" destOrd="0" presId="urn:microsoft.com/office/officeart/2008/layout/BendingPictureBlocks"/>
    <dgm:cxn modelId="{9558ED9B-B464-4FA0-9612-D296FDDCCDA1}" type="presParOf" srcId="{57E189D1-65CD-4E58-800D-BF3C5AA4D9E7}" destId="{3E0677FF-A1C4-441F-BBB8-425CDB06F0E7}" srcOrd="2" destOrd="0" presId="urn:microsoft.com/office/officeart/2008/layout/BendingPictureBlocks"/>
    <dgm:cxn modelId="{466B2454-766E-4276-9108-FF21384A3168}" type="presParOf" srcId="{3E0677FF-A1C4-441F-BBB8-425CDB06F0E7}" destId="{09F6D362-05AC-4C20-A9C8-48A8C17C905F}" srcOrd="0" destOrd="0" presId="urn:microsoft.com/office/officeart/2008/layout/BendingPictureBlocks"/>
    <dgm:cxn modelId="{F3209E98-6278-4C4D-86F2-0B3F6B3E549B}" type="presParOf" srcId="{3E0677FF-A1C4-441F-BBB8-425CDB06F0E7}" destId="{7BADABF4-EA6F-4F6E-A837-B5C7026D3903}" srcOrd="1" destOrd="0" presId="urn:microsoft.com/office/officeart/2008/layout/BendingPictureBlocks"/>
    <dgm:cxn modelId="{4D642CED-E650-44FC-BA16-63498DCEBADA}" type="presParOf" srcId="{57E189D1-65CD-4E58-800D-BF3C5AA4D9E7}" destId="{47D71197-8AF6-45C4-A1BE-15EC40138FC7}" srcOrd="3" destOrd="0" presId="urn:microsoft.com/office/officeart/2008/layout/BendingPictureBlocks"/>
    <dgm:cxn modelId="{B31473A6-4321-4FFD-80BD-E15C5DC2EDA3}" type="presParOf" srcId="{57E189D1-65CD-4E58-800D-BF3C5AA4D9E7}" destId="{365DBAAF-A47B-4BA9-994E-049DA4F4A162}" srcOrd="4" destOrd="0" presId="urn:microsoft.com/office/officeart/2008/layout/BendingPictureBlocks"/>
    <dgm:cxn modelId="{A6C7EF4A-64F5-43B7-B334-3198112ECAF7}" type="presParOf" srcId="{365DBAAF-A47B-4BA9-994E-049DA4F4A162}" destId="{A2AE7CAC-9264-4E28-9D4A-313292B78357}" srcOrd="0" destOrd="0" presId="urn:microsoft.com/office/officeart/2008/layout/BendingPictureBlocks"/>
    <dgm:cxn modelId="{ADC44CDD-0996-4BEC-8D68-141706983E23}" type="presParOf" srcId="{365DBAAF-A47B-4BA9-994E-049DA4F4A162}" destId="{68398B8E-400D-4673-8483-65D5F07F60EE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3063488-6B5B-4E00-BD8B-9210CDF3A107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BD5F7D-0431-4C13-AB7C-5D2DA4863B51}">
      <dgm:prSet phldrT="[Текст]" custT="1"/>
      <dgm:spPr/>
      <dgm:t>
        <a:bodyPr/>
        <a:lstStyle/>
        <a:p>
          <a:r>
            <a:rPr lang="ru-RU" sz="1800" u="sng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Благоустройство общественных территорий</a:t>
          </a:r>
          <a:endParaRPr lang="ru-RU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4DB9D34-4B7E-4520-BC90-079E6DC2F5A8}" type="sibTrans" cxnId="{B2051974-B2C0-4D8F-8FE7-6D215015A343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6F3597F8-12B8-480D-864C-5F4F8F02C34F}" type="parTrans" cxnId="{B2051974-B2C0-4D8F-8FE7-6D215015A343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185BA78C-23F2-4A33-A0C0-F28B81B6D3D6}" type="pres">
      <dgm:prSet presAssocID="{E3063488-6B5B-4E00-BD8B-9210CDF3A10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79B9126-743C-4CE2-BDF2-D4FEA742A62C}" type="pres">
      <dgm:prSet presAssocID="{4CBD5F7D-0431-4C13-AB7C-5D2DA4863B51}" presName="singleCycle" presStyleCnt="0"/>
      <dgm:spPr/>
    </dgm:pt>
    <dgm:pt modelId="{28C474F6-2A55-4956-867D-1CE4AD5C42C1}" type="pres">
      <dgm:prSet presAssocID="{4CBD5F7D-0431-4C13-AB7C-5D2DA4863B51}" presName="singleCenter" presStyleLbl="node1" presStyleIdx="0" presStyleCnt="1" custAng="0" custScaleX="207318" custScaleY="11098" custLinFactNeighborX="-13859" custLinFactNeighborY="9313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</dgm:ptLst>
  <dgm:cxnLst>
    <dgm:cxn modelId="{B2051974-B2C0-4D8F-8FE7-6D215015A343}" srcId="{E3063488-6B5B-4E00-BD8B-9210CDF3A107}" destId="{4CBD5F7D-0431-4C13-AB7C-5D2DA4863B51}" srcOrd="0" destOrd="0" parTransId="{6F3597F8-12B8-480D-864C-5F4F8F02C34F}" sibTransId="{F4DB9D34-4B7E-4520-BC90-079E6DC2F5A8}"/>
    <dgm:cxn modelId="{AB56AAC8-7E94-4AFB-B26E-BA8F5B9E123F}" type="presOf" srcId="{4CBD5F7D-0431-4C13-AB7C-5D2DA4863B51}" destId="{28C474F6-2A55-4956-867D-1CE4AD5C42C1}" srcOrd="0" destOrd="0" presId="urn:microsoft.com/office/officeart/2008/layout/RadialCluster"/>
    <dgm:cxn modelId="{535D8DF3-B878-4861-84C2-71652AA69C89}" type="presOf" srcId="{E3063488-6B5B-4E00-BD8B-9210CDF3A107}" destId="{185BA78C-23F2-4A33-A0C0-F28B81B6D3D6}" srcOrd="0" destOrd="0" presId="urn:microsoft.com/office/officeart/2008/layout/RadialCluster"/>
    <dgm:cxn modelId="{9FBB9A54-7953-4BB5-9C9D-CCB5617E5B01}" type="presParOf" srcId="{185BA78C-23F2-4A33-A0C0-F28B81B6D3D6}" destId="{D79B9126-743C-4CE2-BDF2-D4FEA742A62C}" srcOrd="0" destOrd="0" presId="urn:microsoft.com/office/officeart/2008/layout/RadialCluster"/>
    <dgm:cxn modelId="{2214E4E7-2984-4FCD-9A50-F8CEA6FB67A3}" type="presParOf" srcId="{D79B9126-743C-4CE2-BDF2-D4FEA742A62C}" destId="{28C474F6-2A55-4956-867D-1CE4AD5C42C1}" srcOrd="0" destOrd="0" presId="urn:microsoft.com/office/officeart/2008/layout/RadialCluster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0.09671</cdr:x>
      <cdr:y>0.22535</cdr:y>
    </cdr:from>
    <cdr:to>
      <cdr:x>0.20807</cdr:x>
      <cdr:y>0.40421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4048" y="11521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0577" cy="498074"/>
          </a:xfrm>
          <a:prstGeom prst="rect">
            <a:avLst/>
          </a:prstGeom>
        </p:spPr>
        <p:txBody>
          <a:bodyPr vert="horz" lIns="91074" tIns="45537" rIns="91074" bIns="45537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624" y="1"/>
            <a:ext cx="2948995" cy="498074"/>
          </a:xfrm>
          <a:prstGeom prst="rect">
            <a:avLst/>
          </a:prstGeom>
        </p:spPr>
        <p:txBody>
          <a:bodyPr vert="horz" lIns="91074" tIns="45537" rIns="91074" bIns="45537" rtlCol="0"/>
          <a:lstStyle>
            <a:lvl1pPr algn="r">
              <a:defRPr sz="1200"/>
            </a:lvl1pPr>
          </a:lstStyle>
          <a:p>
            <a:fld id="{E6653762-79DB-449D-96B4-14785E9C6246}" type="datetimeFigureOut">
              <a:rPr lang="ru-RU" smtClean="0"/>
              <a:pPr/>
              <a:t>29.04.2022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74" tIns="45537" rIns="91074" bIns="4553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511" y="4783089"/>
            <a:ext cx="5445760" cy="3913436"/>
          </a:xfrm>
          <a:prstGeom prst="rect">
            <a:avLst/>
          </a:prstGeom>
        </p:spPr>
        <p:txBody>
          <a:bodyPr vert="horz" lIns="91074" tIns="45537" rIns="91074" bIns="4553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1265"/>
            <a:ext cx="2950577" cy="498073"/>
          </a:xfrm>
          <a:prstGeom prst="rect">
            <a:avLst/>
          </a:prstGeom>
        </p:spPr>
        <p:txBody>
          <a:bodyPr vert="horz" lIns="91074" tIns="45537" rIns="91074" bIns="45537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624" y="9441265"/>
            <a:ext cx="2948995" cy="498073"/>
          </a:xfrm>
          <a:prstGeom prst="rect">
            <a:avLst/>
          </a:prstGeom>
        </p:spPr>
        <p:txBody>
          <a:bodyPr vert="horz" lIns="91074" tIns="45537" rIns="91074" bIns="45537" rtlCol="0" anchor="b"/>
          <a:lstStyle>
            <a:lvl1pPr algn="r">
              <a:defRPr sz="1200"/>
            </a:lvl1pPr>
          </a:lstStyle>
          <a:p>
            <a:fld id="{9935D5A9-141A-4679-BDD7-9E57DB058BE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2019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5D5A9-141A-4679-BDD7-9E57DB058BE0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4060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29.04.2022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577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29.04.2022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758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29.04.2022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3583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29.04.2022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9409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29.04.2022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4872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29.04.2022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0934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29.04.2022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7215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29.04.2022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9348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29.04.2022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961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29.04.2022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2245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29.04.2022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406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29.04.2022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518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29.04.2022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5634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29.04.2022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8750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29.04.2022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1349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29.04.2022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81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5932-7718-4866-BCB4-7557897FAD64}" type="datetimeFigureOut">
              <a:rPr lang="ru-RU" smtClean="0"/>
              <a:pPr/>
              <a:t>29.04.2022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438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7875932-7718-4866-BCB4-7557897FAD64}" type="datetimeFigureOut">
              <a:rPr lang="ru-RU" smtClean="0"/>
              <a:pPr/>
              <a:t>29.04.2022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E7B011A-54D8-43D9-875E-A58B0DD4EFB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72141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  <p:sldLayoutId id="2147484159" r:id="rId12"/>
    <p:sldLayoutId id="2147484160" r:id="rId13"/>
    <p:sldLayoutId id="2147484161" r:id="rId14"/>
    <p:sldLayoutId id="2147484162" r:id="rId15"/>
    <p:sldLayoutId id="2147484163" r:id="rId16"/>
    <p:sldLayoutId id="214748416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3" y="332656"/>
            <a:ext cx="7776864" cy="936104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2800" b="1" i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Плёсское городское поселение Приволжского района Ивановской области</a:t>
            </a: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07504" y="5445224"/>
            <a:ext cx="8856984" cy="122413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</a:t>
            </a:r>
            <a:r>
              <a:rPr lang="ru-RU" sz="4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4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плановый период </a:t>
            </a:r>
            <a:r>
              <a:rPr lang="ru-RU" sz="44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2023-2024 </a:t>
            </a:r>
            <a:r>
              <a:rPr lang="ru-RU" sz="4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  <a:p>
            <a:pPr algn="l"/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Картинки по запросу фото пле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200800" cy="4176464"/>
          </a:xfrm>
          <a:prstGeom prst="rect">
            <a:avLst/>
          </a:prstGeom>
          <a:solidFill>
            <a:schemeClr val="accent1"/>
          </a:solidFill>
          <a:extLst/>
        </p:spPr>
      </p:pic>
      <p:sp>
        <p:nvSpPr>
          <p:cNvPr id="4" name="TextBox 3"/>
          <p:cNvSpPr txBox="1"/>
          <p:nvPr/>
        </p:nvSpPr>
        <p:spPr>
          <a:xfrm>
            <a:off x="1846451" y="1565166"/>
            <a:ext cx="4633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97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332656"/>
            <a:ext cx="7778825" cy="15977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 Плёсского городского поселения на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0358415"/>
              </p:ext>
            </p:extLst>
          </p:nvPr>
        </p:nvGraphicFramePr>
        <p:xfrm>
          <a:off x="609600" y="1700808"/>
          <a:ext cx="813886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863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404664"/>
            <a:ext cx="7346777" cy="122413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налоговых и неналоговых доходов</a:t>
            </a:r>
            <a:endParaRPr lang="ru-RU" sz="36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789100"/>
              </p:ext>
            </p:extLst>
          </p:nvPr>
        </p:nvGraphicFramePr>
        <p:xfrm>
          <a:off x="323528" y="1700808"/>
          <a:ext cx="813690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213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476672"/>
            <a:ext cx="8138865" cy="792088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налоговых доходов</a:t>
            </a:r>
            <a:endParaRPr lang="ru-RU" sz="48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0931181"/>
              </p:ext>
            </p:extLst>
          </p:nvPr>
        </p:nvGraphicFramePr>
        <p:xfrm>
          <a:off x="609600" y="1268760"/>
          <a:ext cx="770681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520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764704"/>
            <a:ext cx="7994849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Объект 3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7364840"/>
              </p:ext>
            </p:extLst>
          </p:nvPr>
        </p:nvGraphicFramePr>
        <p:xfrm>
          <a:off x="609600" y="1484784"/>
          <a:ext cx="734677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203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784976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Плесского городского поселения по разделам, млн.руб.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079563"/>
              </p:ext>
            </p:extLst>
          </p:nvPr>
        </p:nvGraphicFramePr>
        <p:xfrm>
          <a:off x="611560" y="1844824"/>
          <a:ext cx="8136903" cy="44000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82494"/>
                <a:gridCol w="1643755"/>
                <a:gridCol w="1546011"/>
                <a:gridCol w="1464643"/>
              </a:tblGrid>
              <a:tr h="6057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Сумма,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млн.руб.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Сумма,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 млн.руб.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Сумма,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400" b="1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.,  млн.руб.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6536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16,29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14,29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14,29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268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0,24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60965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0,74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0,74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0,74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2680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37,68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34,71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14,01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2973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19,39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7,55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7,55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48699">
                <a:tc>
                  <a:txBody>
                    <a:bodyPr/>
                    <a:lstStyle/>
                    <a:p>
                      <a:pPr algn="ctr" fontAlgn="t"/>
                      <a:endParaRPr lang="ru-RU" sz="14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t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кинематография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15,11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12,58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13,03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398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lang="ru-RU" sz="14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3475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2434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90,07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70,42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50,16</a:t>
                      </a:r>
                      <a:endParaRPr lang="ru-RU" sz="14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96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332656"/>
            <a:ext cx="7994849" cy="122413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Плесского городского поселения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1199666"/>
              </p:ext>
            </p:extLst>
          </p:nvPr>
        </p:nvGraphicFramePr>
        <p:xfrm>
          <a:off x="395536" y="1412776"/>
          <a:ext cx="842493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595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476672"/>
            <a:ext cx="8138865" cy="136815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по программным и непрограммным направлениям расходов бюджета 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1489102"/>
              </p:ext>
            </p:extLst>
          </p:nvPr>
        </p:nvGraphicFramePr>
        <p:xfrm>
          <a:off x="467544" y="1916835"/>
          <a:ext cx="8280920" cy="43204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18713"/>
                <a:gridCol w="1320171"/>
                <a:gridCol w="1321018"/>
                <a:gridCol w="1321018"/>
              </a:tblGrid>
              <a:tr h="53854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</a:t>
                      </a: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85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9900"/>
                    </a:solidFill>
                  </a:tcPr>
                </a:tc>
              </a:tr>
              <a:tr h="1077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бюджета поселения, всего: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90,07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70,42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50,16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5385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</a:tr>
              <a:tr h="7836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Программные расходы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89,64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70,13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49,86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bg2"/>
                    </a:solidFill>
                  </a:tcPr>
                </a:tc>
              </a:tr>
              <a:tr h="8440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расходы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0,29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383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476672"/>
            <a:ext cx="8784976" cy="152356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местного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самоуправления», тыс. руб.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3136813"/>
              </p:ext>
            </p:extLst>
          </p:nvPr>
        </p:nvGraphicFramePr>
        <p:xfrm>
          <a:off x="755576" y="1916832"/>
          <a:ext cx="770485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30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620688"/>
            <a:ext cx="8784976" cy="72008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расходования средств по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«Совершенствование местного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самоуправления»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8199775"/>
              </p:ext>
            </p:extLst>
          </p:nvPr>
        </p:nvGraphicFramePr>
        <p:xfrm>
          <a:off x="467544" y="1484784"/>
          <a:ext cx="820891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136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836712"/>
            <a:ext cx="8496944" cy="72008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«Социальная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политика», тыс. руб.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050259"/>
              </p:ext>
            </p:extLst>
          </p:nvPr>
        </p:nvGraphicFramePr>
        <p:xfrm>
          <a:off x="755576" y="1556792"/>
          <a:ext cx="763284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387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633670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980728"/>
            <a:ext cx="7778825" cy="5760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</a:t>
            </a: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жители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Плесского городского поселения.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725144"/>
            <a:ext cx="7632848" cy="16561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вниманию «Бюджет для граждан», который содержит основные положения проекта бюджета Плёсского городского поселения на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плановый период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2023-2024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годы.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29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764704"/>
            <a:ext cx="8424936" cy="108012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расходования средств по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</a:t>
            </a: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«Социальная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политика»</a:t>
            </a: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8826889"/>
              </p:ext>
            </p:extLst>
          </p:nvPr>
        </p:nvGraphicFramePr>
        <p:xfrm>
          <a:off x="609600" y="1844824"/>
          <a:ext cx="792284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193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964487" cy="79208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распоряжение муниципальным имуществом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2871028"/>
              </p:ext>
            </p:extLst>
          </p:nvPr>
        </p:nvGraphicFramePr>
        <p:xfrm>
          <a:off x="683568" y="1700808"/>
          <a:ext cx="7778824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115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5" y="332656"/>
            <a:ext cx="8208913" cy="159774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Защита населения и территории от чрезвычайных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ситуаций, тыс. руб.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3947228"/>
              </p:ext>
            </p:extLst>
          </p:nvPr>
        </p:nvGraphicFramePr>
        <p:xfrm>
          <a:off x="395535" y="1772816"/>
          <a:ext cx="8424937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286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188640"/>
            <a:ext cx="8568952" cy="158417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Направление расходов по </a:t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Защита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населения и территории от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чрезвычайных ситуаций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8375735"/>
              </p:ext>
            </p:extLst>
          </p:nvPr>
        </p:nvGraphicFramePr>
        <p:xfrm>
          <a:off x="35496" y="1556792"/>
          <a:ext cx="9108504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869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188640"/>
            <a:ext cx="8712968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Комплексное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транспортной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инфраструктуры, млн. руб.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2023501"/>
              </p:ext>
            </p:extLst>
          </p:nvPr>
        </p:nvGraphicFramePr>
        <p:xfrm>
          <a:off x="609600" y="1844824"/>
          <a:ext cx="806685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075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8210873" cy="72008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 «Дорожное хозяйство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руб.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7726364"/>
              </p:ext>
            </p:extLst>
          </p:nvPr>
        </p:nvGraphicFramePr>
        <p:xfrm>
          <a:off x="395536" y="1052736"/>
          <a:ext cx="8496945" cy="5229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7752"/>
                <a:gridCol w="1830808"/>
                <a:gridCol w="1904041"/>
                <a:gridCol w="1684344"/>
              </a:tblGrid>
              <a:tr h="5643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b="1" kern="100" dirty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Наименование мероприятия</a:t>
                      </a:r>
                      <a:endParaRPr lang="ru-RU" sz="2000" b="1" kern="100" dirty="0"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b="1" kern="100" dirty="0" smtClean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2022</a:t>
                      </a:r>
                      <a:endParaRPr lang="ru-RU" sz="2000" b="1" kern="100" dirty="0"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b="1" kern="100" dirty="0" smtClean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2023</a:t>
                      </a:r>
                      <a:endParaRPr lang="ru-RU" sz="2000" b="1" kern="100" dirty="0"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2000" b="1" kern="100" dirty="0" smtClean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2024</a:t>
                      </a:r>
                      <a:endParaRPr lang="ru-RU" sz="2000" b="1" kern="100" dirty="0"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9875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Содержание автомобильных дорог общего пользования местного значения, пешеходных зон, тротуаров и искусственных сооружений на них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2 357 000,00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2 500 000,00</a:t>
                      </a:r>
                      <a:endParaRPr lang="ru-RU" sz="1400" b="1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2 500 000,00</a:t>
                      </a:r>
                      <a:endParaRPr lang="ru-RU" sz="1400" b="1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</a:tr>
              <a:tr h="592508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7000"/>
                        </a:lnSpc>
                        <a:tabLst>
                          <a:tab pos="581660" algn="l"/>
                          <a:tab pos="1163320" algn="l"/>
                          <a:tab pos="1744980" algn="l"/>
                          <a:tab pos="205740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</a:rPr>
                        <a:t>Повышение уровня  обустройства автомобильных дорог общего пользования </a:t>
                      </a: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000,00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000,00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000,00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</a:tr>
              <a:tr h="79001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kern="1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Проведение работ по паспортизации автомобильных дорог общего пользования местного значения</a:t>
                      </a:r>
                      <a:endParaRPr lang="ru-RU" sz="1400" b="1" kern="100"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193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000,00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000,00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50 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000,00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</a:tr>
              <a:tr h="13825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400" b="1" kern="10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Субсидии на возмещение затрат в связи с выполнением работ обслуживающим организациям, осуществляющим деятельность по содержанию автомобильных дорог и иных транспортных и инженерных сооружений.</a:t>
                      </a:r>
                      <a:endParaRPr lang="ru-RU" sz="1400" b="1" kern="100"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11 888 761,37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10 800 000,00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10 800 000,00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</a:tr>
              <a:tr h="362974"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b="1" kern="1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ИТОГО</a:t>
                      </a:r>
                      <a:endParaRPr lang="ru-RU" sz="1600" b="1" kern="100" dirty="0">
                        <a:solidFill>
                          <a:schemeClr val="bg1"/>
                        </a:solidFill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14 488 761,37</a:t>
                      </a:r>
                      <a:endParaRPr lang="ru-RU" sz="1600" b="1" kern="100" dirty="0">
                        <a:solidFill>
                          <a:schemeClr val="bg1"/>
                        </a:solidFill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113 400 000,00</a:t>
                      </a:r>
                      <a:endParaRPr lang="ru-RU" sz="1600" b="1" kern="100" dirty="0">
                        <a:solidFill>
                          <a:schemeClr val="bg1"/>
                        </a:solidFill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13</a:t>
                      </a:r>
                      <a:r>
                        <a:rPr lang="ru-RU" sz="1600" b="1" kern="100" baseline="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 400 000,00</a:t>
                      </a:r>
                      <a:endParaRPr lang="ru-RU" sz="1600" b="1" kern="100" dirty="0">
                        <a:solidFill>
                          <a:schemeClr val="bg1"/>
                        </a:solidFill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90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764704"/>
            <a:ext cx="8352928" cy="64807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Подпрограмма «Капитальный ремонт и ремонт улично-дорожной сети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руб.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2596815"/>
              </p:ext>
            </p:extLst>
          </p:nvPr>
        </p:nvGraphicFramePr>
        <p:xfrm>
          <a:off x="683566" y="1201875"/>
          <a:ext cx="8136906" cy="3585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90"/>
                <a:gridCol w="1368152"/>
                <a:gridCol w="1224136"/>
                <a:gridCol w="1152128"/>
              </a:tblGrid>
              <a:tr h="484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b="1" kern="100" dirty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Наименование мероприятия</a:t>
                      </a:r>
                      <a:endParaRPr lang="ru-RU" sz="1600" b="1" kern="100" dirty="0"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b="1" kern="100" dirty="0" smtClean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2022</a:t>
                      </a:r>
                      <a:endParaRPr lang="ru-RU" sz="1600" b="1" kern="100" dirty="0"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b="1" kern="100" dirty="0" smtClean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2023</a:t>
                      </a:r>
                      <a:endParaRPr lang="ru-RU" sz="1600" b="1" kern="100" dirty="0"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b="1" kern="100" dirty="0" smtClean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2024</a:t>
                      </a:r>
                      <a:endParaRPr lang="ru-RU" sz="1600" b="1" kern="100" dirty="0"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596111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07000"/>
                        </a:lnSpc>
                        <a:tabLst>
                          <a:tab pos="581660" algn="l"/>
                          <a:tab pos="1163320" algn="l"/>
                          <a:tab pos="1744980" algn="l"/>
                          <a:tab pos="205740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</a:rPr>
                        <a:t>Текущий ремонт уличной дорожной сети</a:t>
                      </a: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400 000,00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400 000,00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400 000,00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</a:tr>
              <a:tr h="5800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b="1" kern="100" dirty="0" smtClean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Организацию дорожной деятельности в отношении автомобильных дорог местного значения вне границ населенных пунктов поселений в границах муниципального района.</a:t>
                      </a:r>
                      <a:endParaRPr lang="ru-RU" sz="1600" b="1" kern="100" dirty="0"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254 542,97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600" b="1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</a:tr>
              <a:tr h="4184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b="1" kern="100" dirty="0">
                          <a:effectLst/>
                          <a:latin typeface="Times New Roman"/>
                          <a:ea typeface="Lucida Sans Unicode"/>
                          <a:cs typeface="Times New Roman"/>
                        </a:rPr>
                        <a:t>Осуществление строительного контроля</a:t>
                      </a:r>
                      <a:endParaRPr lang="ru-RU" sz="1600" b="1" kern="100" dirty="0">
                        <a:effectLst/>
                        <a:latin typeface="Tahoma"/>
                        <a:ea typeface="Lucida Sans Unicode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210 000,00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210 000,00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210 000,00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</a:tr>
              <a:tr h="5542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Расходы на строительство капитальный  ремонт, на формирование уличных дорожных фондов</a:t>
                      </a:r>
                      <a:endParaRPr lang="ru-RU" sz="16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Lucida Sans Unicode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1 198 457,51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195" marR="36195" marT="0" marB="0" anchor="ctr"/>
                </a:tc>
              </a:tr>
            </a:tbl>
          </a:graphicData>
        </a:graphic>
      </p:graphicFrame>
      <p:pic>
        <p:nvPicPr>
          <p:cNvPr id="2050" name="Picture 2" descr="Картинки по запросу плес ремонт дорог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13176"/>
            <a:ext cx="2808311" cy="148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плес ремонт дорог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042523"/>
            <a:ext cx="4176464" cy="142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67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5" y="548680"/>
            <a:ext cx="7632849" cy="13817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качественными жилищно-коммунальными услугами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населения, млн. руб.</a:t>
            </a:r>
            <a:b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053795"/>
              </p:ext>
            </p:extLst>
          </p:nvPr>
        </p:nvGraphicFramePr>
        <p:xfrm>
          <a:off x="609600" y="1930400"/>
          <a:ext cx="7922840" cy="430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51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332656"/>
            <a:ext cx="8424936" cy="15977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расходования средств по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качественными жилищно-коммунальными услугами населения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9969520"/>
              </p:ext>
            </p:extLst>
          </p:nvPr>
        </p:nvGraphicFramePr>
        <p:xfrm>
          <a:off x="395536" y="1930400"/>
          <a:ext cx="8136904" cy="4234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974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188640"/>
            <a:ext cx="8568952" cy="129614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Энергосбережение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035323"/>
              </p:ext>
            </p:extLst>
          </p:nvPr>
        </p:nvGraphicFramePr>
        <p:xfrm>
          <a:off x="107505" y="1454610"/>
          <a:ext cx="8957134" cy="5403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Картинки по запросу плес ночной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56792"/>
            <a:ext cx="2692439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плес ночной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52836"/>
            <a:ext cx="2376264" cy="391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83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09600"/>
            <a:ext cx="7776864" cy="5411688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Проект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Плёсского городского поселения на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плановый период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2023-2024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подготовлен в соответствии с требованиями Бюджетного кодекса Российской Федерации,  Закона Ивановской области от 23.06.2008 № 70-ОЗ «О бюджетном процессе в Ивановской области», Решением Совета Плёсского городского поселения от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10.12.2021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положения «О бюджетном процессе в Плёсском городском поселении», Уставом 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Плёсского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 поселения  на основе: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22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908720"/>
            <a:ext cx="8784976" cy="5760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культуры и сферы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досуга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1872105"/>
              </p:ext>
            </p:extLst>
          </p:nvPr>
        </p:nvGraphicFramePr>
        <p:xfrm>
          <a:off x="609600" y="3284984"/>
          <a:ext cx="806685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https://pp.userapi.com/c628225/v628225858/3861e/cIjHqf1yXn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288032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userapi.com/c629330/v629330672/3f335/-3hxVb8Tf2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84784"/>
            <a:ext cx="388843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92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821087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Направления расходования средств по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Развитие культуры и сферы досуга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0855590"/>
              </p:ext>
            </p:extLst>
          </p:nvPr>
        </p:nvGraphicFramePr>
        <p:xfrm>
          <a:off x="609600" y="1340768"/>
          <a:ext cx="806685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75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20688"/>
            <a:ext cx="7922841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Благоустройство</a:t>
            </a:r>
            <a:endParaRPr lang="ru-RU" sz="3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079853"/>
              </p:ext>
            </p:extLst>
          </p:nvPr>
        </p:nvGraphicFramePr>
        <p:xfrm>
          <a:off x="-182488" y="1196752"/>
          <a:ext cx="871492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185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476672"/>
            <a:ext cx="8282881" cy="108012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Ресурсное обеспечение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МП Благоустройство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8292079"/>
              </p:ext>
            </p:extLst>
          </p:nvPr>
        </p:nvGraphicFramePr>
        <p:xfrm>
          <a:off x="323528" y="1484784"/>
          <a:ext cx="849694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685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1" y="332656"/>
            <a:ext cx="8568952" cy="112018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программа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«Формирование современной городской среды»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6799904"/>
              </p:ext>
            </p:extLst>
          </p:nvPr>
        </p:nvGraphicFramePr>
        <p:xfrm>
          <a:off x="251521" y="1916832"/>
          <a:ext cx="875756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983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36904" cy="136815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Непрограммные расходы</a:t>
            </a:r>
            <a:endParaRPr lang="ru-RU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57895"/>
              </p:ext>
            </p:extLst>
          </p:nvPr>
        </p:nvGraphicFramePr>
        <p:xfrm>
          <a:off x="609598" y="1196753"/>
          <a:ext cx="7850834" cy="518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9768"/>
                <a:gridCol w="1222180"/>
                <a:gridCol w="1285611"/>
                <a:gridCol w="1353275"/>
              </a:tblGrid>
              <a:tr h="6240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</a:t>
                      </a:r>
                      <a:r>
                        <a:rPr lang="ru-RU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г.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 </a:t>
                      </a:r>
                      <a:r>
                        <a:rPr lang="ru-RU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г.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2024</a:t>
                      </a:r>
                      <a:r>
                        <a:rPr lang="ru-RU" sz="1800" b="1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</a:t>
                      </a:r>
                      <a:r>
                        <a:rPr lang="ru-RU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96633"/>
                    </a:solidFill>
                  </a:tcPr>
                </a:tc>
              </a:tr>
              <a:tr h="6240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Непрограммные расходы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436 850,00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296 500,00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304 900,00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56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том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числе: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</a:tr>
              <a:tr h="13491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Составление (изменение) списков  кандидатов в присяжные заседатели федеральных судов общей юрисдикции в Российской Федерации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1 026,09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1 026,09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1 026,09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059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Резервный фонд  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50 000,00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50 000,00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50 000,00</a:t>
                      </a:r>
                    </a:p>
                  </a:txBody>
                  <a:tcPr marL="68580" marR="68580" marT="0" marB="0" anchor="ctr"/>
                </a:tc>
              </a:tr>
              <a:tr h="10118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Осуществление первичного воинского учета на территориях, где отсутствуют военные комиссариаты.   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238 850,00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246 500,00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254 900,00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238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Расходы на исполнение судебных актов. 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50 000,00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0,00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0,00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076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96943" cy="7200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Материалы подготовлены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355977" y="1124744"/>
            <a:ext cx="4392488" cy="489654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Администрацией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Плёсского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городского поселения</a:t>
            </a:r>
          </a:p>
          <a:p>
            <a:pPr marL="0" indent="0">
              <a:buNone/>
            </a:pPr>
            <a:endParaRPr lang="ru-RU" sz="2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Контактная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Тел. 8(49339) 2-19-15</a:t>
            </a:r>
          </a:p>
          <a:p>
            <a:pPr marL="0" indent="0" algn="ctr">
              <a:buNone/>
            </a:pP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adm-plios@yandex.ru</a:t>
            </a:r>
          </a:p>
          <a:p>
            <a:pPr marL="0" indent="0" algn="ctr">
              <a:buNone/>
            </a:pPr>
            <a:endParaRPr lang="ru-RU" sz="2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Режим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 с 8.00 до 17.00, суббота, воскресенье -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выходной</a:t>
            </a:r>
          </a:p>
          <a:p>
            <a:endParaRPr lang="ru-RU" dirty="0"/>
          </a:p>
        </p:txBody>
      </p:sp>
      <p:pic>
        <p:nvPicPr>
          <p:cNvPr id="6" name="Picture 2" descr="http://www.plesru.ru/images/grajdanskaya/usadba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381642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41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20688"/>
            <a:ext cx="8282881" cy="345638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Информацию о бюджете Вы можете получить по адресу: 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155555, Ивановская область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Приволжский район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 . Плес, ул. Советская, д. 9,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тел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8(49339)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2-19-15, </a:t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официальном сайте муниципального образования «Плесское городское поселение»</a:t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 сети «Интернет»: 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http://gorodples.ru/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3645024"/>
            <a:ext cx="7634809" cy="25202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БЛАГОДАРИМ </a:t>
            </a: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ЗА ВНИМАНИЕ</a:t>
            </a:r>
            <a:r>
              <a:rPr lang="ru-RU" sz="6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5279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благоустройство плеса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02" y="620688"/>
            <a:ext cx="376807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3102145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муниципальных программ Плесского городского поселения на 2022-2024годы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Картинки по запросу прогноз социально-экономического развития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557" y="2708920"/>
            <a:ext cx="389019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93557" y="980728"/>
            <a:ext cx="37948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прогноза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социально-экономического развития 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Плёсского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 Приволжского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Ивановской области</a:t>
            </a:r>
          </a:p>
          <a:p>
            <a:pPr algn="ctr"/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годы</a:t>
            </a:r>
            <a:r>
              <a:rPr lang="ru-RU" b="1" dirty="0">
                <a:solidFill>
                  <a:srgbClr val="FFFF00"/>
                </a:solidFill>
              </a:rPr>
              <a:t> 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3080" name="Picture 8" descr="Картинки по запросу прогноз социально-экономического развития фо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03" y="4221088"/>
            <a:ext cx="362405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0" y="4797152"/>
            <a:ext cx="41459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основных направлений бюджетной и налоговой политики на 2022 год и плановый период 2023 и 2024 годов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4668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332656"/>
            <a:ext cx="7778825" cy="115212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Плесского городского поселения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41" y="1916832"/>
            <a:ext cx="8653307" cy="4608512"/>
          </a:xfrm>
          <a:effectLst>
            <a:glow>
              <a:schemeClr val="accent1"/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1043608" y="1340768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Плёсское городское поселение образовано 01.01.2006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2066547"/>
            <a:ext cx="6480720" cy="1015663"/>
          </a:xfrm>
          <a:prstGeom prst="rect">
            <a:avLst/>
          </a:prstGeom>
          <a:noFill/>
          <a:ln>
            <a:noFill/>
          </a:ln>
          <a:effectLst>
            <a:glow rad="1397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- 96,2 кв. км</a:t>
            </a:r>
            <a:endParaRPr lang="ru-RU" sz="2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сельских населенных пунктов – 22</a:t>
            </a:r>
            <a:endParaRPr lang="ru-RU" sz="2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Численность– </a:t>
            </a:r>
            <a:r>
              <a:rPr lang="ru-RU" sz="2000" b="1" i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2951чел.</a:t>
            </a:r>
            <a:endParaRPr lang="ru-RU" sz="2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599" y="3429000"/>
            <a:ext cx="3967344" cy="286232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образовательное учреждение -1</a:t>
            </a:r>
          </a:p>
          <a:p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Общеобразовательная школа – 1</a:t>
            </a:r>
          </a:p>
          <a:p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ошкольное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– 1</a:t>
            </a:r>
          </a:p>
          <a:p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искусств – 1</a:t>
            </a:r>
          </a:p>
          <a:p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школа - 2</a:t>
            </a:r>
          </a:p>
          <a:p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Культурно-досуговый центр – 1</a:t>
            </a:r>
          </a:p>
          <a:p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Сельские дома культуры - 4</a:t>
            </a:r>
          </a:p>
          <a:p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Библиотеки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2780928"/>
            <a:ext cx="4233512" cy="4093428"/>
          </a:xfrm>
          <a:prstGeom prst="rect">
            <a:avLst/>
          </a:prstGeom>
          <a:noFill/>
          <a:ln w="57150">
            <a:noFill/>
          </a:ln>
          <a:effectLst/>
          <a:scene3d>
            <a:camera prst="perspectiveBelow">
              <a:rot lat="0" lon="0" rev="0"/>
            </a:camera>
            <a:lightRig rig="flood" dir="t">
              <a:rot lat="0" lon="0" rev="13800000"/>
            </a:lightRig>
          </a:scene3d>
          <a:sp3d extrusionH="107950" prstMaterial="plastic">
            <a:bevelB/>
          </a:sp3d>
        </p:spPr>
        <p:txBody>
          <a:bodyPr wrap="square" rtlCol="0">
            <a:spAutoFit/>
          </a:bodyPr>
          <a:lstStyle/>
          <a:p>
            <a:r>
              <a:rPr lang="ru-RU" sz="2000" b="1" i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Плёсский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государственный историко-архитектурный и художественный музей-заповедник</a:t>
            </a:r>
          </a:p>
          <a:p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Профилакторий с лечением 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СТД</a:t>
            </a:r>
          </a:p>
          <a:p>
            <a:r>
              <a:rPr lang="ru-RU" sz="2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Пансионат с лечением «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Плёс»</a:t>
            </a:r>
          </a:p>
          <a:p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Больница – 1</a:t>
            </a:r>
          </a:p>
          <a:p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Аптека – 2</a:t>
            </a:r>
          </a:p>
          <a:p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ФАП – 2</a:t>
            </a:r>
          </a:p>
          <a:p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Санаторий «Плёс» </a:t>
            </a:r>
          </a:p>
          <a:p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Гостиницы </a:t>
            </a:r>
          </a:p>
          <a:p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 и рестораны </a:t>
            </a:r>
          </a:p>
          <a:p>
            <a:endParaRPr lang="ru-RU" sz="20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35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20688"/>
            <a:ext cx="7922841" cy="59373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социально-экономического развития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6670720"/>
              </p:ext>
            </p:extLst>
          </p:nvPr>
        </p:nvGraphicFramePr>
        <p:xfrm>
          <a:off x="539552" y="1484783"/>
          <a:ext cx="8352928" cy="5064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19422"/>
                <a:gridCol w="858567"/>
                <a:gridCol w="999420"/>
                <a:gridCol w="998142"/>
                <a:gridCol w="998142"/>
                <a:gridCol w="979235"/>
              </a:tblGrid>
              <a:tr h="21676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rgbClr val="9933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rgbClr val="9933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rgbClr val="9933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b">
                    <a:solidFill>
                      <a:srgbClr val="9933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7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rgbClr val="FF9900"/>
                    </a:solidFill>
                  </a:tcPr>
                </a:tc>
              </a:tr>
              <a:tr h="433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продукции сельского хозяйства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17 719,2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18 719,2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18 925,5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20 681,6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</a:tr>
              <a:tr h="2167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хозяйств, в том числе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861,00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861,00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861,00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861,00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1734">
                <a:tc>
                  <a:txBody>
                    <a:bodyPr/>
                    <a:lstStyle/>
                    <a:p>
                      <a:pPr indent="3048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Сельскохозяйственные организации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</a:tr>
              <a:tr h="216762">
                <a:tc>
                  <a:txBody>
                    <a:bodyPr/>
                    <a:lstStyle/>
                    <a:p>
                      <a:pPr indent="3048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Хозяйства населения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860,00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860,00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860,00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860,00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3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розничной торговли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9 104,3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9 104,3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9 104,3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9 104,3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</a:tr>
              <a:tr h="433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платных услуг населению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3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малых и средних предприятий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</a:tr>
              <a:tr h="2593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постоянного населения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2930,0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2930,0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2950,0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67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трудовых ресурсов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</a:tr>
              <a:tr h="433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начисленной заработной платы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227 296,8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227 296,8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227 296,8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227 296,8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3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Среднесписочная численность работников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</a:tr>
              <a:tr h="3317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Средний размер уровня оплаты труда,  руб./</a:t>
                      </a:r>
                      <a:r>
                        <a:rPr lang="ru-RU" sz="14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18000,00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18200,00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18400,00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18600,00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67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безработных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262" marR="6626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302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404664"/>
            <a:ext cx="8066857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политики и налоговой политики 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8851164"/>
              </p:ext>
            </p:extLst>
          </p:nvPr>
        </p:nvGraphicFramePr>
        <p:xfrm>
          <a:off x="683568" y="1556792"/>
          <a:ext cx="8353425" cy="4825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32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476672"/>
            <a:ext cx="8066857" cy="79208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проекта бюджета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2022 – 2024годы, руб.</a:t>
            </a:r>
            <a:endParaRPr lang="ru-RU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4575508"/>
              </p:ext>
            </p:extLst>
          </p:nvPr>
        </p:nvGraphicFramePr>
        <p:xfrm>
          <a:off x="609600" y="1484783"/>
          <a:ext cx="7922839" cy="48112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1725"/>
                <a:gridCol w="1452114"/>
                <a:gridCol w="1363000"/>
                <a:gridCol w="1363000"/>
                <a:gridCol w="1363000"/>
              </a:tblGrid>
              <a:tr h="34570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>
                    <a:solidFill>
                      <a:schemeClr val="accent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03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>
                    <a:solidFill>
                      <a:schemeClr val="accent2"/>
                    </a:solidFill>
                  </a:tcPr>
                </a:tc>
              </a:tr>
              <a:tr h="7756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всего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82 337 188,40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90 074 667,39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70 420 779,95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50 165 939,27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rgbClr val="FFC000"/>
                    </a:solidFill>
                  </a:tcPr>
                </a:tc>
              </a:tr>
              <a:tr h="345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</a:tr>
              <a:tr h="949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44 564 959,38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52 996 670,03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49 467 149,18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49 899 017,27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498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37 772 229,02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36 853 454,39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20 953 630,77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266 822,00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598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Расходы, всего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70 793 084,09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90 074 667,39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70 420 779,95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50 165 939,27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rgbClr val="FF9900"/>
                    </a:solidFill>
                  </a:tcPr>
                </a:tc>
              </a:tr>
              <a:tr h="345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Профицид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11 544 104,31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81" marR="5548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017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88640"/>
            <a:ext cx="7850833" cy="165618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ПЛЕССКОГО ГОРОДСКОГО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</a:t>
            </a:r>
            <a:endParaRPr lang="ru-RU" sz="2800" dirty="0"/>
          </a:p>
        </p:txBody>
      </p:sp>
      <p:graphicFrame>
        <p:nvGraphicFramePr>
          <p:cNvPr id="27" name="Объект 2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8779966"/>
              </p:ext>
            </p:extLst>
          </p:nvPr>
        </p:nvGraphicFramePr>
        <p:xfrm>
          <a:off x="609600" y="1700808"/>
          <a:ext cx="727476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489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5972</TotalTime>
  <Words>1396</Words>
  <Application>Microsoft Office PowerPoint</Application>
  <PresentationFormat>Экран (4:3)</PresentationFormat>
  <Paragraphs>395</Paragraphs>
  <Slides>37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4" baseType="lpstr">
      <vt:lpstr>Calibri</vt:lpstr>
      <vt:lpstr>Century Gothic</vt:lpstr>
      <vt:lpstr>Lucida Sans Unicode</vt:lpstr>
      <vt:lpstr>Tahoma</vt:lpstr>
      <vt:lpstr>Times New Roman</vt:lpstr>
      <vt:lpstr>Wingdings 3</vt:lpstr>
      <vt:lpstr>Сектор</vt:lpstr>
      <vt:lpstr>Плёсское городское поселение Приволжского района Ивановской области </vt:lpstr>
      <vt:lpstr>Уважаемые жители  Плесского городского поселения. </vt:lpstr>
      <vt:lpstr>     Проект бюджета Плёсского городского поселения на 2022 год, плановый период 2023-2024 годы подготовлен в соответствии с требованиями Бюджетного кодекса Российской Федерации,  Закона Ивановской области от 23.06.2008 № 70-ОЗ «О бюджетном процессе в Ивановской области», Решением Совета Плёсского городского поселения от 10.12.2021 № 30 «Об утверждении положения «О бюджетном процессе в Плёсском городском поселении», Уставом Плёсского городского  поселения  на основе:</vt:lpstr>
      <vt:lpstr>Презентация PowerPoint</vt:lpstr>
      <vt:lpstr>Основные характеристики Плесского городского поселения</vt:lpstr>
      <vt:lpstr>Основные показатели социально-экономического развития</vt:lpstr>
      <vt:lpstr>Основные направления бюджетной политики и налоговой политики </vt:lpstr>
      <vt:lpstr>Основные характеристики проекта бюджета на 2022 – 2024годы, руб.</vt:lpstr>
      <vt:lpstr>СТРУКТУРА ДОХОДОВ БЮДЖЕТА ПЛЕССКОГО ГОРОДСКОГО ПОСЕЛЕНИЯ</vt:lpstr>
      <vt:lpstr>Структура налоговых и неналоговых доходов бюджета Плёсского городского поселения на 2021 год</vt:lpstr>
      <vt:lpstr>Динамика налоговых и неналоговых доходов</vt:lpstr>
      <vt:lpstr>Динамика налоговых доходов</vt:lpstr>
      <vt:lpstr>Безвозмездные поступления </vt:lpstr>
      <vt:lpstr>Расходы бюджета Плесского городского поселения по разделам, млн.руб.</vt:lpstr>
      <vt:lpstr>Муниципальные программы Плесского городского поселения</vt:lpstr>
      <vt:lpstr>Расходы бюджета по программным и непрограммным направлениям расходов бюджета </vt:lpstr>
      <vt:lpstr>Муниципальная программа «Совершенствование местного самоуправления», тыс. руб.</vt:lpstr>
      <vt:lpstr>Направления расходования средств по  МП «Совершенствование местного самоуправления»</vt:lpstr>
      <vt:lpstr>Муниципальная программа «Социальная политика», тыс. руб. </vt:lpstr>
      <vt:lpstr>Направления расходования средств по МП «Социальная политика» </vt:lpstr>
      <vt:lpstr>Муниципальная программа Управление и распоряжение муниципальным имуществом </vt:lpstr>
      <vt:lpstr>Муниципальная программа Защита населения и территории от чрезвычайных ситуаций, тыс. руб.</vt:lpstr>
      <vt:lpstr>Направление расходов по  МП Защита населения и территории от чрезвычайных ситуаций </vt:lpstr>
      <vt:lpstr>Муниципальная программа Комплексное развитие транспортной инфраструктуры, млн. руб.</vt:lpstr>
      <vt:lpstr>Подпрограмма «Дорожное хозяйство», руб. </vt:lpstr>
      <vt:lpstr>Подпрограмма «Капитальный ремонт и ремонт улично-дорожной сети», руб. </vt:lpstr>
      <vt:lpstr>Муниципальная программа Обеспечение качественными жилищно-коммунальными услугами населения, млн. руб. </vt:lpstr>
      <vt:lpstr>Направления расходования средств по  МП Обеспечение качественными жилищно-коммунальными услугами населения</vt:lpstr>
      <vt:lpstr>Муниципальная программа Энергосбережение</vt:lpstr>
      <vt:lpstr>Муниципальная программа  Развитие культуры и сферы досуга </vt:lpstr>
      <vt:lpstr>Направления расходования средств по  МП Развитие культуры и сферы досуга</vt:lpstr>
      <vt:lpstr>Муниципальная программа Благоустройство</vt:lpstr>
      <vt:lpstr>Ресурсное обеспечение  МП Благоустройство</vt:lpstr>
      <vt:lpstr>Муниципальная программа «Формирование современной городской среды»</vt:lpstr>
      <vt:lpstr>Непрограммные расходы</vt:lpstr>
      <vt:lpstr>Материалы подготовлены</vt:lpstr>
      <vt:lpstr>Информацию о бюджете Вы можете получить по адресу:  155555, Ивановская область,  Приволжский район,  г . Плес, ул. Советская, д. 9,  тел. 8(49339) 2-19-15,  на официальном сайте муниципального образования «Плесское городское поселение»  в сети «Интернет»: http://gorodples.ru/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Параметры бюджета ЗАТО Солнечный на 2012-2014 годы</dc:title>
  <dc:creator>Финотдел</dc:creator>
  <cp:lastModifiedBy>Sovet</cp:lastModifiedBy>
  <cp:revision>503</cp:revision>
  <cp:lastPrinted>2022-04-25T11:15:52Z</cp:lastPrinted>
  <dcterms:created xsi:type="dcterms:W3CDTF">2011-11-21T07:05:18Z</dcterms:created>
  <dcterms:modified xsi:type="dcterms:W3CDTF">2022-04-29T05:48:54Z</dcterms:modified>
</cp:coreProperties>
</file>