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9"/>
  </p:notesMasterIdLst>
  <p:sldIdLst>
    <p:sldId id="256" r:id="rId2"/>
    <p:sldId id="258" r:id="rId3"/>
    <p:sldId id="297" r:id="rId4"/>
    <p:sldId id="295" r:id="rId5"/>
    <p:sldId id="259" r:id="rId6"/>
    <p:sldId id="261" r:id="rId7"/>
    <p:sldId id="262" r:id="rId8"/>
    <p:sldId id="296" r:id="rId9"/>
    <p:sldId id="264" r:id="rId10"/>
    <p:sldId id="266" r:id="rId11"/>
    <p:sldId id="268" r:id="rId12"/>
    <p:sldId id="269" r:id="rId13"/>
    <p:sldId id="270" r:id="rId14"/>
    <p:sldId id="271" r:id="rId15"/>
    <p:sldId id="275" r:id="rId16"/>
    <p:sldId id="273" r:id="rId17"/>
    <p:sldId id="272" r:id="rId18"/>
    <p:sldId id="274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88B2F1-FF29-4193-8593-79C8F1264C6B}">
          <p14:sldIdLst>
            <p14:sldId id="256"/>
            <p14:sldId id="258"/>
            <p14:sldId id="297"/>
            <p14:sldId id="295"/>
            <p14:sldId id="259"/>
            <p14:sldId id="261"/>
            <p14:sldId id="262"/>
          </p14:sldIdLst>
        </p14:section>
        <p14:section name="Раздел без заголовка" id="{F01B1156-43F2-48A6-903D-FBB6D532A9B7}">
          <p14:sldIdLst>
            <p14:sldId id="296"/>
            <p14:sldId id="264"/>
            <p14:sldId id="266"/>
            <p14:sldId id="268"/>
            <p14:sldId id="269"/>
            <p14:sldId id="270"/>
            <p14:sldId id="271"/>
            <p14:sldId id="275"/>
            <p14:sldId id="273"/>
            <p14:sldId id="272"/>
            <p14:sldId id="274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s" initials="P" lastIdx="0" clrIdx="0">
    <p:extLst>
      <p:ext uri="{19B8F6BF-5375-455C-9EA6-DF929625EA0E}">
        <p15:presenceInfo xmlns:p15="http://schemas.microsoft.com/office/powerpoint/2012/main" userId="P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3300"/>
    <a:srgbClr val="FF9933"/>
    <a:srgbClr val="660066"/>
    <a:srgbClr val="CC6600"/>
    <a:srgbClr val="FFFF00"/>
    <a:srgbClr val="9966FF"/>
    <a:srgbClr val="CC0099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30" autoAdjust="0"/>
  </p:normalViewPr>
  <p:slideViewPr>
    <p:cSldViewPr>
      <p:cViewPr varScale="1">
        <p:scale>
          <a:sx n="92" d="100"/>
          <a:sy n="92" d="100"/>
        </p:scale>
        <p:origin x="4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3300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37631.699999999997</c:v>
                </c:pt>
                <c:pt idx="1">
                  <c:v>43114.2</c:v>
                </c:pt>
                <c:pt idx="2">
                  <c:v>48887.6</c:v>
                </c:pt>
                <c:pt idx="3">
                  <c:v>58401.8</c:v>
                </c:pt>
                <c:pt idx="4">
                  <c:v>50466.3</c:v>
                </c:pt>
                <c:pt idx="5">
                  <c:v>59958.2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3854.8</c:v>
                </c:pt>
                <c:pt idx="1">
                  <c:v>1450.7</c:v>
                </c:pt>
                <c:pt idx="2">
                  <c:v>3576.2</c:v>
                </c:pt>
                <c:pt idx="3">
                  <c:v>7496.2</c:v>
                </c:pt>
                <c:pt idx="4">
                  <c:v>3443.9</c:v>
                </c:pt>
                <c:pt idx="5">
                  <c:v>3461.4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28890.400000000001</c:v>
                </c:pt>
                <c:pt idx="1">
                  <c:v>37772.199999999997</c:v>
                </c:pt>
                <c:pt idx="2">
                  <c:v>88087.5</c:v>
                </c:pt>
                <c:pt idx="3">
                  <c:v>1258.5</c:v>
                </c:pt>
                <c:pt idx="4">
                  <c:v>1266.8</c:v>
                </c:pt>
                <c:pt idx="5">
                  <c:v>1000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shape val="cylinder"/>
        <c:axId val="222101408"/>
        <c:axId val="222101800"/>
        <c:axId val="0"/>
      </c:bar3DChart>
      <c:catAx>
        <c:axId val="22210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01800"/>
        <c:crosses val="autoZero"/>
        <c:auto val="0"/>
        <c:lblAlgn val="ctr"/>
        <c:lblOffset val="100"/>
        <c:noMultiLvlLbl val="0"/>
      </c:catAx>
      <c:valAx>
        <c:axId val="22210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>
              <a:innerShdw blurRad="63500" dist="50800" dir="8100000">
                <a:schemeClr val="bg1">
                  <a:lumMod val="50000"/>
                  <a:alpha val="50000"/>
                </a:schemeClr>
              </a:innerShdw>
            </a:effectLst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0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мероприятий по гражданской обороне, защите населения и территорий Плесского городского поселения Приволжского муниципального района от чрезвычайных ситуаций природного и техногенного характера"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"Осуществление мероприятий по участию в профилактике терроризма и экстремизма на территории Плесского городского поселения"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92"/>
        <c:shape val="cylinder"/>
        <c:axId val="224802184"/>
        <c:axId val="224802576"/>
        <c:axId val="0"/>
      </c:bar3DChart>
      <c:catAx>
        <c:axId val="22480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802576"/>
        <c:crosses val="autoZero"/>
        <c:auto val="1"/>
        <c:lblAlgn val="ctr"/>
        <c:lblOffset val="100"/>
        <c:noMultiLvlLbl val="0"/>
      </c:catAx>
      <c:valAx>
        <c:axId val="22480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802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4613950869043"/>
          <c:y val="0"/>
          <c:w val="0.33797348198827115"/>
          <c:h val="0.9860579098296646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"Дорожное хозяйство"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2040804992676206E-2"/>
                  <c:y val="-1.556199637948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486864275251721E-2"/>
                  <c:y val="-1.556199637948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32923557827239E-2"/>
                  <c:y val="-1.556199637948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18.260000000000002</c:v>
                </c:pt>
                <c:pt idx="1">
                  <c:v>18.37</c:v>
                </c:pt>
                <c:pt idx="2">
                  <c:v>18.37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"Капитальный ремонт и ремонт улично-дорожной сети" 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5.0378982840402757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378982840402757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250698909215685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0.61</c:v>
                </c:pt>
                <c:pt idx="1">
                  <c:v>0.61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6999704"/>
        <c:axId val="227000096"/>
        <c:axId val="0"/>
      </c:bar3DChart>
      <c:catAx>
        <c:axId val="226999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000096"/>
        <c:crosses val="autoZero"/>
        <c:auto val="1"/>
        <c:lblAlgn val="ctr"/>
        <c:lblOffset val="100"/>
        <c:noMultiLvlLbl val="0"/>
      </c:catAx>
      <c:valAx>
        <c:axId val="22700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999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 w="114300" prst="artDeco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жилищного хозяйства"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"Создание условий для обеспечения качественными коммунальными услугами"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7000880"/>
        <c:axId val="227001272"/>
        <c:axId val="0"/>
      </c:bar3DChart>
      <c:catAx>
        <c:axId val="22700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001272"/>
        <c:crosses val="autoZero"/>
        <c:auto val="1"/>
        <c:lblAlgn val="ctr"/>
        <c:lblOffset val="100"/>
        <c:noMultiLvlLbl val="0"/>
      </c:catAx>
      <c:valAx>
        <c:axId val="227001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00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5661542498892"/>
          <c:y val="3.0737585074806069E-2"/>
          <c:w val="0.32164038477017798"/>
          <c:h val="0.94506879797353394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17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60916802312392E-2"/>
          <c:y val="6.0368105936023181E-2"/>
          <c:w val="0.5758963591267775"/>
          <c:h val="0.822931300958897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Развитие библиотечной деятельности</c:v>
                </c:pt>
              </c:strCache>
            </c:strRef>
          </c:tx>
          <c:spPr>
            <a:solidFill>
              <a:srgbClr val="C0000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Организация культурного досуга и отдыха населения </c:v>
                </c:pt>
              </c:strCache>
            </c:strRef>
          </c:tx>
          <c:spPr>
            <a:solidFill>
              <a:srgbClr val="660066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11.5</c:v>
                </c:pt>
                <c:pt idx="1">
                  <c:v>12.1</c:v>
                </c:pt>
                <c:pt idx="2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190328"/>
        <c:axId val="328734824"/>
        <c:axId val="329455832"/>
      </c:bar3DChart>
      <c:catAx>
        <c:axId val="33019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734824"/>
        <c:crosses val="autoZero"/>
        <c:auto val="1"/>
        <c:lblAlgn val="ctr"/>
        <c:lblOffset val="100"/>
        <c:noMultiLvlLbl val="0"/>
      </c:catAx>
      <c:valAx>
        <c:axId val="328734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190328"/>
        <c:crosses val="autoZero"/>
        <c:crossBetween val="between"/>
      </c:valAx>
      <c:serAx>
        <c:axId val="329455832"/>
        <c:scaling>
          <c:orientation val="minMax"/>
        </c:scaling>
        <c:delete val="1"/>
        <c:axPos val="b"/>
        <c:majorTickMark val="out"/>
        <c:minorTickMark val="none"/>
        <c:tickLblPos val="nextTo"/>
        <c:crossAx val="328734824"/>
        <c:crosses val="autoZero"/>
      </c:serAx>
      <c:spPr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ayout>
        <c:manualLayout>
          <c:xMode val="edge"/>
          <c:yMode val="edge"/>
          <c:x val="0.74022779134770722"/>
          <c:y val="0.24467739376423223"/>
          <c:w val="0.25496351986449245"/>
          <c:h val="0.7486191468685036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0626137587456"/>
          <c:y val="0.26254941146796923"/>
          <c:w val="0.61851804537606481"/>
          <c:h val="0.703258355088592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1.2594745710100717E-2"/>
                  <c:y val="-0.33605500289757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20402496338103E-2"/>
                  <c:y val="-0.11201833429919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Дом культуры</c:v>
                </c:pt>
                <c:pt idx="1">
                  <c:v> Библиотеки</c:v>
                </c:pt>
                <c:pt idx="2">
                  <c:v> Книжные фонды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11508.15</c:v>
                </c:pt>
                <c:pt idx="1">
                  <c:v>2658.91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Lbls>
            <c:dLbl>
              <c:idx val="2"/>
              <c:layout>
                <c:manualLayout>
                  <c:x val="9.4460592825755165E-3"/>
                  <c:y val="-0.16445244822647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466461778913619E-2"/>
                  <c:y val="-6.673432681653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Дом культуры</c:v>
                </c:pt>
                <c:pt idx="1">
                  <c:v> Библиотеки</c:v>
                </c:pt>
                <c:pt idx="2">
                  <c:v> Книжные фонды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12.73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gapDepth val="78"/>
        <c:shape val="cylinder"/>
        <c:axId val="327588040"/>
        <c:axId val="327587648"/>
        <c:axId val="0"/>
      </c:bar3DChart>
      <c:catAx>
        <c:axId val="32758804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7587648"/>
        <c:crosses val="autoZero"/>
        <c:auto val="0"/>
        <c:lblAlgn val="ctr"/>
        <c:lblOffset val="0"/>
        <c:tickLblSkip val="1"/>
        <c:noMultiLvlLbl val="0"/>
      </c:catAx>
      <c:valAx>
        <c:axId val="32758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758804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6124032888219462"/>
          <c:y val="0.27452626036720557"/>
          <c:w val="0.22675667131297222"/>
          <c:h val="0.7011608211003931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39700" h="139700" prst="divo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60859714542637"/>
          <c:y val="0"/>
          <c:w val="0.63334119095978891"/>
          <c:h val="0.916369620902841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6.41</c:v>
                </c:pt>
                <c:pt idx="1">
                  <c:v>0.5</c:v>
                </c:pt>
                <c:pt idx="2">
                  <c:v>3.31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6.6</c:v>
                </c:pt>
                <c:pt idx="1">
                  <c:v>0.5</c:v>
                </c:pt>
                <c:pt idx="2">
                  <c:v>3.31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966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6.6</c:v>
                </c:pt>
                <c:pt idx="1">
                  <c:v>0.5</c:v>
                </c:pt>
                <c:pt idx="2">
                  <c:v>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64"/>
        <c:shape val="cone"/>
        <c:axId val="221010008"/>
        <c:axId val="226998920"/>
        <c:axId val="0"/>
      </c:bar3DChart>
      <c:catAx>
        <c:axId val="221010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6998920"/>
        <c:crosses val="autoZero"/>
        <c:auto val="1"/>
        <c:lblAlgn val="ctr"/>
        <c:lblOffset val="100"/>
        <c:noMultiLvlLbl val="0"/>
      </c:catAx>
      <c:valAx>
        <c:axId val="226998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1010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306102669857036E-4"/>
          <c:y val="0"/>
          <c:w val="0.733114473960985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rgbClr val="7ABCF8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  <a:contourClr>
                <a:srgbClr val="000000"/>
              </a:contourClr>
            </a:sp3d>
          </c:spPr>
          <c:explosion val="8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1"/>
            <c:spPr>
              <a:solidFill>
                <a:srgbClr val="CC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rgbClr val="66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6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txPr>
              <a:bodyPr rot="60000" spcFirstLastPara="1" vertOverflow="overflow" horzOverflow="overflow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Арендная плата</c:v>
                </c:pt>
                <c:pt idx="5">
                  <c:v>Доходы от реализации имущества</c:v>
                </c:pt>
                <c:pt idx="6">
                  <c:v>Платные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44322.5</c:v>
                </c:pt>
                <c:pt idx="1">
                  <c:v>1136.7</c:v>
                </c:pt>
                <c:pt idx="2">
                  <c:v>12942.5</c:v>
                </c:pt>
                <c:pt idx="3">
                  <c:v>11942.5</c:v>
                </c:pt>
                <c:pt idx="4">
                  <c:v>1240</c:v>
                </c:pt>
                <c:pt idx="5">
                  <c:v>5893</c:v>
                </c:pt>
                <c:pt idx="6">
                  <c:v>350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>
          <a:glow rad="101600">
            <a:schemeClr val="accent1">
              <a:alpha val="85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76940971123242752"/>
          <c:y val="4.4168807114300733E-2"/>
          <c:w val="0.22122780279901469"/>
          <c:h val="0.91166238577139858"/>
        </c:manualLayout>
      </c:layout>
      <c:overlay val="0"/>
      <c:spPr>
        <a:noFill/>
        <a:ln>
          <a:noFill/>
        </a:ln>
        <a:effectLst>
          <a:outerShdw blurRad="50800" dist="50800" dir="5400000" algn="ctr" rotWithShape="0">
            <a:schemeClr val="tx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6.8306489379160173E-2"/>
                  <c:y val="6.3901917500309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421259290983395E-2"/>
                  <c:y val="7.6682301000371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83273628216571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775351326254111E-2"/>
                  <c:y val="-2.55607670001239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65569026453035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0671672557126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3854.8</c:v>
                </c:pt>
                <c:pt idx="1">
                  <c:v>1450.7</c:v>
                </c:pt>
                <c:pt idx="2">
                  <c:v>3576.2</c:v>
                </c:pt>
                <c:pt idx="3">
                  <c:v>7496.2</c:v>
                </c:pt>
                <c:pt idx="4">
                  <c:v>3443.9</c:v>
                </c:pt>
                <c:pt idx="5">
                  <c:v>3461.4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22102976"/>
        <c:axId val="222101016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37631.699999999997</c:v>
                </c:pt>
                <c:pt idx="1">
                  <c:v>43114.2</c:v>
                </c:pt>
                <c:pt idx="2">
                  <c:v>48887.6</c:v>
                </c:pt>
                <c:pt idx="3">
                  <c:v>58401.8</c:v>
                </c:pt>
                <c:pt idx="4">
                  <c:v>50466.3</c:v>
                </c:pt>
                <c:pt idx="5">
                  <c:v>59958.2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-52"/>
        <c:axId val="224056360"/>
        <c:axId val="224055968"/>
      </c:barChart>
      <c:catAx>
        <c:axId val="222102976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01016"/>
        <c:crosses val="autoZero"/>
        <c:auto val="1"/>
        <c:lblAlgn val="ctr"/>
        <c:lblOffset val="100"/>
        <c:noMultiLvlLbl val="0"/>
      </c:catAx>
      <c:valAx>
        <c:axId val="22210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Неналоговые</a:t>
                </a:r>
                <a:r>
                  <a:rPr lang="ru-RU" baseline="0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 доходы</a:t>
                </a:r>
                <a:endParaRPr lang="ru-RU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02976"/>
        <c:crosses val="autoZero"/>
        <c:crossBetween val="between"/>
      </c:valAx>
      <c:valAx>
        <c:axId val="224055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a:rPr>
                  <a:t>Налоговые доходы</a:t>
                </a:r>
                <a:endParaRPr lang="ru-RU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6360"/>
        <c:crosses val="max"/>
        <c:crossBetween val="between"/>
      </c:valAx>
      <c:catAx>
        <c:axId val="224056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055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63500"/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4702580157615"/>
          <c:y val="2.8074125705971783E-2"/>
          <c:w val="0.73768570574411019"/>
          <c:h val="0.90453534082210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glow rad="266700">
                <a:schemeClr val="accent1">
                  <a:alpha val="40000"/>
                </a:schemeClr>
              </a:glow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35.299999999999997</c:v>
                </c:pt>
                <c:pt idx="1">
                  <c:v>44.3</c:v>
                </c:pt>
                <c:pt idx="2">
                  <c:v>45.4</c:v>
                </c:pt>
                <c:pt idx="3">
                  <c:v>46.2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>
              <a:glow rad="127000">
                <a:schemeClr val="accent2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11.2</c:v>
                </c:pt>
                <c:pt idx="1">
                  <c:v>11.9</c:v>
                </c:pt>
                <c:pt idx="2">
                  <c:v>12.7</c:v>
                </c:pt>
                <c:pt idx="3">
                  <c:v>11.35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27000">
                <a:schemeClr val="accent3">
                  <a:lumMod val="20000"/>
                  <a:lumOff val="8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1.2</c:v>
                </c:pt>
                <c:pt idx="1">
                  <c:v>1</c:v>
                </c:pt>
                <c:pt idx="2">
                  <c:v>1.1000000000000001</c:v>
                </c:pt>
                <c:pt idx="3">
                  <c:v>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1.1299999999999999</c:v>
                </c:pt>
                <c:pt idx="1">
                  <c:v>1.1299999999999999</c:v>
                </c:pt>
                <c:pt idx="2">
                  <c:v>1.1499999999999999</c:v>
                </c:pt>
                <c:pt idx="3">
                  <c:v>1.18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overlap val="48"/>
        <c:axId val="224055576"/>
        <c:axId val="224054400"/>
      </c:barChart>
      <c:catAx>
        <c:axId val="224055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4400"/>
        <c:crosses val="autoZero"/>
        <c:auto val="1"/>
        <c:lblAlgn val="ctr"/>
        <c:lblOffset val="100"/>
        <c:noMultiLvlLbl val="0"/>
      </c:catAx>
      <c:valAx>
        <c:axId val="22405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873516637739897E-3"/>
          <c:y val="9.6013114220185575E-2"/>
          <c:w val="0.1295407857148789"/>
          <c:h val="0.84812798577935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21603163074522E-2"/>
          <c:y val="1.7764733065086167E-2"/>
          <c:w val="0.87390074231200188"/>
          <c:h val="0.9237184193704725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12000">
                  <a:srgbClr val="CC33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36000">
                  <a:srgbClr val="E3B00A"/>
                </a:gs>
                <a:gs pos="62000">
                  <a:srgbClr val="FFFF00"/>
                </a:gs>
                <a:gs pos="85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201091744188215E-2"/>
                  <c:y val="-4.856545730023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86494102991571E-3"/>
                  <c:y val="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286494102992205E-3"/>
                  <c:y val="-6.134584080029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00545872094037E-2"/>
                  <c:y val="-5.623368740027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859482308974714E-3"/>
                  <c:y val="-6.9014070900334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28.8</c:v>
                </c:pt>
                <c:pt idx="1">
                  <c:v>37.700000000000003</c:v>
                </c:pt>
                <c:pt idx="2">
                  <c:v>15.6</c:v>
                </c:pt>
                <c:pt idx="3">
                  <c:v>1.25</c:v>
                </c:pt>
                <c:pt idx="4">
                  <c:v>1.26</c:v>
                </c:pt>
                <c:pt idx="5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0"/>
        <c:axId val="224053616"/>
        <c:axId val="224053224"/>
        <c:axId val="224821248"/>
      </c:line3DChart>
      <c:catAx>
        <c:axId val="22405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3224"/>
        <c:crosses val="autoZero"/>
        <c:auto val="1"/>
        <c:lblAlgn val="ctr"/>
        <c:lblOffset val="100"/>
        <c:noMultiLvlLbl val="0"/>
      </c:catAx>
      <c:valAx>
        <c:axId val="22405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3616"/>
        <c:crosses val="autoZero"/>
        <c:crossBetween val="between"/>
      </c:valAx>
      <c:serAx>
        <c:axId val="2248212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532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2"/>
            </a:solidFill>
            <a:effectLst>
              <a:innerShdw>
                <a:schemeClr val="accent1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h="139700" prst="divot"/>
              <a:bevelB w="177800" h="139700" prst="divot"/>
              <a:contourClr>
                <a:srgbClr val="000000"/>
              </a:contourClr>
            </a:sp3d>
          </c:spPr>
          <c:explosion val="20"/>
          <c:dPt>
            <c:idx val="0"/>
            <c:bubble3D val="0"/>
            <c:spPr>
              <a:solidFill>
                <a:srgbClr val="CC0099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explosion val="25"/>
            <c:spPr>
              <a:solidFill>
                <a:srgbClr val="666699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rgbClr val="CC660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rgbClr val="CCCC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rgbClr val="008000"/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rgbClr val="00CC99"/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rgbClr val="0099FF"/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rgbClr val="660066"/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5.7743937095489493E-2"/>
                  <c:y val="-2.74153097103324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582349032777107E-3"/>
                  <c:y val="-0.111131420833120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204114449705612E-2"/>
                  <c:y val="8.412541249170513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5718377635197064E-2"/>
                  <c:y val="-6.83360632602383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Совершенствование местного самоуправления </c:v>
                </c:pt>
                <c:pt idx="1">
                  <c:v>Социальная политика</c:v>
                </c:pt>
                <c:pt idx="2">
                  <c:v>Управление и распоряжение муниципальным имуществом</c:v>
                </c:pt>
                <c:pt idx="3">
                  <c:v>Защита населения и территории от чрезвычайных ситуаци</c:v>
                </c:pt>
                <c:pt idx="4">
                  <c:v>Комплексное развитие транспортной инфраструктуры</c:v>
                </c:pt>
                <c:pt idx="5">
                  <c:v>Обеспечение качественными услугами ЖКХ</c:v>
                </c:pt>
                <c:pt idx="6">
                  <c:v>Энергосбережение</c:v>
                </c:pt>
                <c:pt idx="7">
                  <c:v>Развитие культуры и сферы досуга</c:v>
                </c:pt>
                <c:pt idx="8">
                  <c:v>Благоустройство</c:v>
                </c:pt>
                <c:pt idx="9">
                  <c:v>Непрограммные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17329.78</c:v>
                </c:pt>
                <c:pt idx="1">
                  <c:v>392.95</c:v>
                </c:pt>
                <c:pt idx="2">
                  <c:v>2869.4</c:v>
                </c:pt>
                <c:pt idx="3">
                  <c:v>1482.79</c:v>
                </c:pt>
                <c:pt idx="4">
                  <c:v>18871.75</c:v>
                </c:pt>
                <c:pt idx="5">
                  <c:v>1250</c:v>
                </c:pt>
                <c:pt idx="6">
                  <c:v>0.52</c:v>
                </c:pt>
                <c:pt idx="7">
                  <c:v>14167.06</c:v>
                </c:pt>
                <c:pt idx="8">
                  <c:v>10226.4</c:v>
                </c:pt>
                <c:pt idx="9">
                  <c:v>0.51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32370953630792E-2"/>
          <c:y val="2.685903413929662E-2"/>
          <c:w val="0.55995439632545929"/>
          <c:h val="0.88660960323551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муниципальной службы Плесского городского поселения"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"Открытая информационная политика органов местного самоуправления Плёсского городского поселения"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78.400000000000006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  <c:shape val="cone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"Обеспечение деятельности органов местного самоуправления Плесского городского поселения"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16515.3</c:v>
                </c:pt>
                <c:pt idx="1">
                  <c:v>16159.09</c:v>
                </c:pt>
                <c:pt idx="2">
                  <c:v>16159.09</c:v>
                </c:pt>
              </c:numCache>
            </c:numRef>
          </c:val>
          <c:shape val="cone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gapDepth val="70"/>
        <c:shape val="cylinder"/>
        <c:axId val="222100624"/>
        <c:axId val="134185312"/>
        <c:axId val="224823368"/>
      </c:bar3DChart>
      <c:catAx>
        <c:axId val="22210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185312"/>
        <c:crosses val="autoZero"/>
        <c:auto val="1"/>
        <c:lblAlgn val="ctr"/>
        <c:lblOffset val="100"/>
        <c:noMultiLvlLbl val="0"/>
      </c:catAx>
      <c:valAx>
        <c:axId val="13418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100624"/>
        <c:crosses val="autoZero"/>
        <c:crossBetween val="between"/>
      </c:valAx>
      <c:serAx>
        <c:axId val="224823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185312"/>
        <c:crosses val="autoZero"/>
      </c:serAx>
      <c:spPr>
        <a:noFill/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62040210157087"/>
          <c:y val="2.583978492496267E-2"/>
          <c:w val="0.56788134651705369"/>
          <c:h val="0.878814644643745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«Организация общественных мероприятий»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292.89999999999998</c:v>
                </c:pt>
                <c:pt idx="1">
                  <c:v>292.89999999999998</c:v>
                </c:pt>
                <c:pt idx="2">
                  <c:v>292.89999999999998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 Социальная поддержка  детей-сирот"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shape val="pyramid"/>
        <c:axId val="224898272"/>
        <c:axId val="226273384"/>
        <c:axId val="226269712"/>
      </c:bar3DChart>
      <c:catAx>
        <c:axId val="2248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273384"/>
        <c:crosses val="autoZero"/>
        <c:auto val="1"/>
        <c:lblAlgn val="ctr"/>
        <c:lblOffset val="100"/>
        <c:noMultiLvlLbl val="0"/>
      </c:catAx>
      <c:valAx>
        <c:axId val="2262733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24898272"/>
        <c:crosses val="autoZero"/>
        <c:crossBetween val="between"/>
      </c:valAx>
      <c:serAx>
        <c:axId val="22626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26273384"/>
        <c:crosses val="autoZero"/>
      </c:ser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2533987201801886"/>
          <c:y val="1.0140058952393147E-2"/>
          <c:w val="0.26265706944242662"/>
          <c:h val="0.9829916085202464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Основное мероприятие: Оценка недвижимости, признание прав  и регулирование отношений по государственной  и муниципальной собственности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23730876216968"/>
          <c:y val="0"/>
        </c:manualLayout>
      </c:layout>
      <c:overlay val="0"/>
    </c:title>
    <c:autoTitleDeleted val="0"/>
    <c:view3D>
      <c:rotX val="30"/>
      <c:rotY val="60"/>
      <c:rAngAx val="1"/>
    </c:view3D>
    <c:floor>
      <c:thickness val="0"/>
    </c:floor>
    <c:sideWall>
      <c:thickness val="0"/>
    </c:sideWall>
    <c:backWall>
      <c:thickness val="0"/>
      <c:spPr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31750" h="95250"/>
          <a:bevelB w="19050" h="95250"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Повышение эффективности управления муниципальным имуществом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2869.4</c:v>
                </c:pt>
                <c:pt idx="1">
                  <c:v>1206.5</c:v>
                </c:pt>
                <c:pt idx="2">
                  <c:v>1206.5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50"/>
        <c:shape val="cone"/>
        <c:axId val="224801008"/>
        <c:axId val="224801400"/>
        <c:axId val="0"/>
      </c:bar3DChart>
      <c:catAx>
        <c:axId val="22480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801400"/>
        <c:crosses val="autoZero"/>
        <c:auto val="1"/>
        <c:lblAlgn val="ctr"/>
        <c:lblOffset val="100"/>
        <c:noMultiLvlLbl val="0"/>
      </c:catAx>
      <c:valAx>
        <c:axId val="224801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80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2586250193168"/>
          <c:y val="0.23633628126286621"/>
          <c:w val="0.23147443884252822"/>
          <c:h val="0.32268718508401029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092FC-E529-4D0D-AED3-438C1B38C9B5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7EB8B-72BA-4795-B4B7-E16C9DE3D19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благоприятных условий для устойчивого развития экономики Плёсского городского поселения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535E8-ACAA-45BD-BC07-41F18B685109}" type="parTrans" cxnId="{23D22D70-3881-4634-B7C6-3F52A3B1C385}">
      <dgm:prSet/>
      <dgm:spPr/>
      <dgm:t>
        <a:bodyPr/>
        <a:lstStyle/>
        <a:p>
          <a:endParaRPr lang="ru-RU"/>
        </a:p>
      </dgm:t>
    </dgm:pt>
    <dgm:pt modelId="{1B8F7374-3A35-4A85-A6E0-7EB49593C2AC}" type="sibTrans" cxnId="{23D22D70-3881-4634-B7C6-3F52A3B1C385}">
      <dgm:prSet/>
      <dgm:spPr/>
      <dgm:t>
        <a:bodyPr/>
        <a:lstStyle/>
        <a:p>
          <a:endParaRPr lang="ru-RU"/>
        </a:p>
      </dgm:t>
    </dgm:pt>
    <dgm:pt modelId="{EB437EAE-C85B-4BCA-A848-2DE2A321A2A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уровня и улучшение качества жизни населения</a:t>
          </a:r>
          <a:endParaRPr lang="ru-RU" sz="2000" dirty="0"/>
        </a:p>
      </dgm:t>
    </dgm:pt>
    <dgm:pt modelId="{18D8F81E-C127-40B5-BDDA-DAC0CB4834CD}" type="parTrans" cxnId="{2FA1026D-DA94-4CAC-A050-7A2B4993511B}">
      <dgm:prSet/>
      <dgm:spPr/>
      <dgm:t>
        <a:bodyPr/>
        <a:lstStyle/>
        <a:p>
          <a:endParaRPr lang="ru-RU"/>
        </a:p>
      </dgm:t>
    </dgm:pt>
    <dgm:pt modelId="{9E0135F9-563E-4020-BE5C-68E2FC60FBF4}" type="sibTrans" cxnId="{2FA1026D-DA94-4CAC-A050-7A2B4993511B}">
      <dgm:prSet/>
      <dgm:spPr/>
      <dgm:t>
        <a:bodyPr/>
        <a:lstStyle/>
        <a:p>
          <a:endParaRPr lang="ru-RU"/>
        </a:p>
      </dgm:t>
    </dgm:pt>
    <dgm:pt modelId="{95072E57-1705-4D1F-9B24-3AEF123F9A1E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9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условий для полного и стабильного поступления в бюджет Плёсского городского поселения закрепленных налогов и сборов</a:t>
          </a:r>
          <a:endParaRPr lang="ru-RU" sz="1950" dirty="0"/>
        </a:p>
      </dgm:t>
    </dgm:pt>
    <dgm:pt modelId="{DA3E75FE-884F-49A9-95AC-2CA2848B8500}" type="parTrans" cxnId="{626821E1-E0D2-43AD-975D-92CDC5C0FF3D}">
      <dgm:prSet/>
      <dgm:spPr/>
      <dgm:t>
        <a:bodyPr/>
        <a:lstStyle/>
        <a:p>
          <a:endParaRPr lang="ru-RU"/>
        </a:p>
      </dgm:t>
    </dgm:pt>
    <dgm:pt modelId="{2F4A2014-3316-4D3F-9ABA-61F7FFAEC3C3}" type="sibTrans" cxnId="{626821E1-E0D2-43AD-975D-92CDC5C0FF3D}">
      <dgm:prSet/>
      <dgm:spPr/>
      <dgm:t>
        <a:bodyPr/>
        <a:lstStyle/>
        <a:p>
          <a:endParaRPr lang="ru-RU"/>
        </a:p>
      </dgm:t>
    </dgm:pt>
    <dgm:pt modelId="{373258ED-70F5-43CF-B2ED-5E0EB45B37F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активизация инвестиционной деятельности, поддержка развития субъектов малого и среднего предпринимательства</a:t>
          </a:r>
          <a:endParaRPr lang="ru-RU" sz="2000" dirty="0"/>
        </a:p>
      </dgm:t>
    </dgm:pt>
    <dgm:pt modelId="{B8FE24EB-3575-4AC8-AE6B-B7159BC1AC3F}" type="parTrans" cxnId="{A59633EB-3D17-4A2C-9432-E1BD607378D1}">
      <dgm:prSet/>
      <dgm:spPr/>
      <dgm:t>
        <a:bodyPr/>
        <a:lstStyle/>
        <a:p>
          <a:endParaRPr lang="ru-RU"/>
        </a:p>
      </dgm:t>
    </dgm:pt>
    <dgm:pt modelId="{8AAFF205-C13D-417B-9949-A619A4993A3B}" type="sibTrans" cxnId="{A59633EB-3D17-4A2C-9432-E1BD607378D1}">
      <dgm:prSet/>
      <dgm:spPr/>
      <dgm:t>
        <a:bodyPr/>
        <a:lstStyle/>
        <a:p>
          <a:endParaRPr lang="ru-RU"/>
        </a:p>
      </dgm:t>
    </dgm:pt>
    <dgm:pt modelId="{DCCF4445-C909-4431-A70C-43349CC8B6F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эффективности расходов Плёсского городского поселения</a:t>
          </a:r>
          <a:endParaRPr lang="ru-RU" sz="2000" dirty="0"/>
        </a:p>
      </dgm:t>
    </dgm:pt>
    <dgm:pt modelId="{8A324CFF-5210-4B2E-AA8F-774AF63FCFB5}" type="parTrans" cxnId="{C896BAE1-52D0-4CE3-8CA2-6B4DDD8F1213}">
      <dgm:prSet/>
      <dgm:spPr/>
      <dgm:t>
        <a:bodyPr/>
        <a:lstStyle/>
        <a:p>
          <a:endParaRPr lang="ru-RU"/>
        </a:p>
      </dgm:t>
    </dgm:pt>
    <dgm:pt modelId="{C7F23FD7-B20D-4F56-BBBC-58D9E67B59A7}" type="sibTrans" cxnId="{C896BAE1-52D0-4CE3-8CA2-6B4DDD8F1213}">
      <dgm:prSet/>
      <dgm:spPr/>
      <dgm:t>
        <a:bodyPr/>
        <a:lstStyle/>
        <a:p>
          <a:endParaRPr lang="ru-RU"/>
        </a:p>
      </dgm:t>
    </dgm:pt>
    <dgm:pt modelId="{C74155D3-10C1-4D3D-9E0D-C1019DBE2484}" type="pres">
      <dgm:prSet presAssocID="{B60092FC-E529-4D0D-AED3-438C1B38C9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7ADAB-377A-434F-8D3E-91F4D286FB5D}" type="pres">
      <dgm:prSet presAssocID="{CCF7EB8B-72BA-4795-B4B7-E16C9DE3D191}" presName="parentLin" presStyleCnt="0"/>
      <dgm:spPr/>
    </dgm:pt>
    <dgm:pt modelId="{CA4A7271-D943-4192-A2AE-192FF4231AD0}" type="pres">
      <dgm:prSet presAssocID="{CCF7EB8B-72BA-4795-B4B7-E16C9DE3D1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147ED5F-32B2-4C5E-BD33-F4402A6CB3CA}" type="pres">
      <dgm:prSet presAssocID="{CCF7EB8B-72BA-4795-B4B7-E16C9DE3D191}" presName="parentText" presStyleLbl="node1" presStyleIdx="0" presStyleCnt="5" custScaleX="126198" custScaleY="243271" custLinFactNeighborX="-82700" custLinFactNeighborY="-16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06EC-110E-4087-8919-81B900C58D4C}" type="pres">
      <dgm:prSet presAssocID="{CCF7EB8B-72BA-4795-B4B7-E16C9DE3D191}" presName="negativeSpace" presStyleCnt="0"/>
      <dgm:spPr/>
    </dgm:pt>
    <dgm:pt modelId="{8A262FDB-4434-4086-BDC1-0A9186DE6285}" type="pres">
      <dgm:prSet presAssocID="{CCF7EB8B-72BA-4795-B4B7-E16C9DE3D191}" presName="childText" presStyleLbl="conFgAcc1" presStyleIdx="0" presStyleCnt="5">
        <dgm:presLayoutVars>
          <dgm:bulletEnabled val="1"/>
        </dgm:presLayoutVars>
      </dgm:prSet>
      <dgm:spPr/>
    </dgm:pt>
    <dgm:pt modelId="{5CAB9D64-28FA-4D88-B7AE-28EB02C4677A}" type="pres">
      <dgm:prSet presAssocID="{1B8F7374-3A35-4A85-A6E0-7EB49593C2AC}" presName="spaceBetweenRectangles" presStyleCnt="0"/>
      <dgm:spPr/>
    </dgm:pt>
    <dgm:pt modelId="{7C90A760-3536-49AD-A070-B351D70B372A}" type="pres">
      <dgm:prSet presAssocID="{373258ED-70F5-43CF-B2ED-5E0EB45B37FA}" presName="parentLin" presStyleCnt="0"/>
      <dgm:spPr/>
    </dgm:pt>
    <dgm:pt modelId="{0252A8C4-A7F8-44E5-BDCD-2A633E6737D1}" type="pres">
      <dgm:prSet presAssocID="{373258ED-70F5-43CF-B2ED-5E0EB45B37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D8D6407-7361-4E8D-BA49-05EC8E9CBC1F}" type="pres">
      <dgm:prSet presAssocID="{373258ED-70F5-43CF-B2ED-5E0EB45B37FA}" presName="parentText" presStyleLbl="node1" presStyleIdx="1" presStyleCnt="5" custScaleX="127390" custScaleY="232670" custLinFactNeighborX="-82700" custLinFactNeighborY="-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DA2C-B1F6-4D3C-8896-96CE63B78D0C}" type="pres">
      <dgm:prSet presAssocID="{373258ED-70F5-43CF-B2ED-5E0EB45B37FA}" presName="negativeSpace" presStyleCnt="0"/>
      <dgm:spPr/>
    </dgm:pt>
    <dgm:pt modelId="{298EF95E-F8EC-467A-A064-F3305A741B06}" type="pres">
      <dgm:prSet presAssocID="{373258ED-70F5-43CF-B2ED-5E0EB45B37FA}" presName="childText" presStyleLbl="conFgAcc1" presStyleIdx="1" presStyleCnt="5">
        <dgm:presLayoutVars>
          <dgm:bulletEnabled val="1"/>
        </dgm:presLayoutVars>
      </dgm:prSet>
      <dgm:spPr/>
    </dgm:pt>
    <dgm:pt modelId="{645954CE-FB03-424A-BEB7-FEC010B27D07}" type="pres">
      <dgm:prSet presAssocID="{8AAFF205-C13D-417B-9949-A619A4993A3B}" presName="spaceBetweenRectangles" presStyleCnt="0"/>
      <dgm:spPr/>
    </dgm:pt>
    <dgm:pt modelId="{582710BF-CBD5-4F90-9861-B10DE5D15DFB}" type="pres">
      <dgm:prSet presAssocID="{EB437EAE-C85B-4BCA-A848-2DE2A321A2A1}" presName="parentLin" presStyleCnt="0"/>
      <dgm:spPr/>
    </dgm:pt>
    <dgm:pt modelId="{6C625F71-176A-4874-AFF5-3D1C3532D01F}" type="pres">
      <dgm:prSet presAssocID="{EB437EAE-C85B-4BCA-A848-2DE2A321A2A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27C09C-9C1C-468F-A356-8C52D5A48A7E}" type="pres">
      <dgm:prSet presAssocID="{EB437EAE-C85B-4BCA-A848-2DE2A321A2A1}" presName="parentText" presStyleLbl="node1" presStyleIdx="2" presStyleCnt="5" custScaleX="127092" custScaleY="252435" custLinFactNeighborX="-82700" custLinFactNeighborY="-14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2300-2776-4BA3-B6B9-58A9D98A828E}" type="pres">
      <dgm:prSet presAssocID="{EB437EAE-C85B-4BCA-A848-2DE2A321A2A1}" presName="negativeSpace" presStyleCnt="0"/>
      <dgm:spPr/>
    </dgm:pt>
    <dgm:pt modelId="{C16C9270-0E63-45E2-9D75-793F80B085CE}" type="pres">
      <dgm:prSet presAssocID="{EB437EAE-C85B-4BCA-A848-2DE2A321A2A1}" presName="childText" presStyleLbl="conFgAcc1" presStyleIdx="2" presStyleCnt="5">
        <dgm:presLayoutVars>
          <dgm:bulletEnabled val="1"/>
        </dgm:presLayoutVars>
      </dgm:prSet>
      <dgm:spPr/>
    </dgm:pt>
    <dgm:pt modelId="{7610BA28-6367-48F3-8CE1-3CFA42F03836}" type="pres">
      <dgm:prSet presAssocID="{9E0135F9-563E-4020-BE5C-68E2FC60FBF4}" presName="spaceBetweenRectangles" presStyleCnt="0"/>
      <dgm:spPr/>
    </dgm:pt>
    <dgm:pt modelId="{C76F04FC-7C08-4370-AB8B-FD0AC4A681A1}" type="pres">
      <dgm:prSet presAssocID="{95072E57-1705-4D1F-9B24-3AEF123F9A1E}" presName="parentLin" presStyleCnt="0"/>
      <dgm:spPr/>
    </dgm:pt>
    <dgm:pt modelId="{ED811BCD-372A-489C-BF50-7D8B63E1F354}" type="pres">
      <dgm:prSet presAssocID="{95072E57-1705-4D1F-9B24-3AEF123F9A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6B33657-CCA9-43E6-A42A-E3425A9602FE}" type="pres">
      <dgm:prSet presAssocID="{95072E57-1705-4D1F-9B24-3AEF123F9A1E}" presName="parentText" presStyleLbl="node1" presStyleIdx="3" presStyleCnt="5" custScaleX="127088" custScaleY="247238" custLinFactNeighborX="-82700" custLinFactNeighborY="-15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64F42-5F99-4A0E-B65C-84F9854E0563}" type="pres">
      <dgm:prSet presAssocID="{95072E57-1705-4D1F-9B24-3AEF123F9A1E}" presName="negativeSpace" presStyleCnt="0"/>
      <dgm:spPr/>
    </dgm:pt>
    <dgm:pt modelId="{A874498C-E9E4-42A5-A521-D45D0DA7EAEA}" type="pres">
      <dgm:prSet presAssocID="{95072E57-1705-4D1F-9B24-3AEF123F9A1E}" presName="childText" presStyleLbl="conFgAcc1" presStyleIdx="3" presStyleCnt="5">
        <dgm:presLayoutVars>
          <dgm:bulletEnabled val="1"/>
        </dgm:presLayoutVars>
      </dgm:prSet>
      <dgm:spPr/>
    </dgm:pt>
    <dgm:pt modelId="{A7B789BA-958B-4626-8B67-C16BE2CEB1F3}" type="pres">
      <dgm:prSet presAssocID="{2F4A2014-3316-4D3F-9ABA-61F7FFAEC3C3}" presName="spaceBetweenRectangles" presStyleCnt="0"/>
      <dgm:spPr/>
    </dgm:pt>
    <dgm:pt modelId="{E3108781-DBE3-4499-98AD-2EE753AD8A8B}" type="pres">
      <dgm:prSet presAssocID="{DCCF4445-C909-4431-A70C-43349CC8B6FF}" presName="parentLin" presStyleCnt="0"/>
      <dgm:spPr/>
    </dgm:pt>
    <dgm:pt modelId="{FB909B93-C258-4E0E-B68F-C764D5340B9B}" type="pres">
      <dgm:prSet presAssocID="{DCCF4445-C909-4431-A70C-43349CC8B6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055A5F6-91D3-4C5C-B0B4-BEAA229D689D}" type="pres">
      <dgm:prSet presAssocID="{DCCF4445-C909-4431-A70C-43349CC8B6FF}" presName="parentText" presStyleLbl="node1" presStyleIdx="4" presStyleCnt="5" custScaleX="126164" custScaleY="216395" custLinFactNeighborX="-82700" custLinFactNeighborY="-11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6E877-4116-416C-8EC8-1F59B28412E9}" type="pres">
      <dgm:prSet presAssocID="{DCCF4445-C909-4431-A70C-43349CC8B6FF}" presName="negativeSpace" presStyleCnt="0"/>
      <dgm:spPr/>
    </dgm:pt>
    <dgm:pt modelId="{C2FCAC85-989A-4B98-B081-E68AF6F45DD3}" type="pres">
      <dgm:prSet presAssocID="{DCCF4445-C909-4431-A70C-43349CC8B6FF}" presName="childText" presStyleLbl="conFgAcc1" presStyleIdx="4" presStyleCnt="5" custLinFactNeighborX="-3" custLinFactNeighborY="233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</dgm:ptLst>
  <dgm:cxnLst>
    <dgm:cxn modelId="{23D22D70-3881-4634-B7C6-3F52A3B1C385}" srcId="{B60092FC-E529-4D0D-AED3-438C1B38C9B5}" destId="{CCF7EB8B-72BA-4795-B4B7-E16C9DE3D191}" srcOrd="0" destOrd="0" parTransId="{986535E8-ACAA-45BD-BC07-41F18B685109}" sibTransId="{1B8F7374-3A35-4A85-A6E0-7EB49593C2AC}"/>
    <dgm:cxn modelId="{A59633EB-3D17-4A2C-9432-E1BD607378D1}" srcId="{B60092FC-E529-4D0D-AED3-438C1B38C9B5}" destId="{373258ED-70F5-43CF-B2ED-5E0EB45B37FA}" srcOrd="1" destOrd="0" parTransId="{B8FE24EB-3575-4AC8-AE6B-B7159BC1AC3F}" sibTransId="{8AAFF205-C13D-417B-9949-A619A4993A3B}"/>
    <dgm:cxn modelId="{04E76BB1-8E29-4636-9789-A07AEFF10484}" type="presOf" srcId="{CCF7EB8B-72BA-4795-B4B7-E16C9DE3D191}" destId="{C147ED5F-32B2-4C5E-BD33-F4402A6CB3CA}" srcOrd="1" destOrd="0" presId="urn:microsoft.com/office/officeart/2005/8/layout/list1"/>
    <dgm:cxn modelId="{5B3B85D5-0254-4821-8F37-898FA015E979}" type="presOf" srcId="{DCCF4445-C909-4431-A70C-43349CC8B6FF}" destId="{FB909B93-C258-4E0E-B68F-C764D5340B9B}" srcOrd="0" destOrd="0" presId="urn:microsoft.com/office/officeart/2005/8/layout/list1"/>
    <dgm:cxn modelId="{62EE4379-BA0B-49C0-BA42-5040A166959F}" type="presOf" srcId="{EB437EAE-C85B-4BCA-A848-2DE2A321A2A1}" destId="{6C625F71-176A-4874-AFF5-3D1C3532D01F}" srcOrd="0" destOrd="0" presId="urn:microsoft.com/office/officeart/2005/8/layout/list1"/>
    <dgm:cxn modelId="{DB448F03-6E46-431B-86B1-502E437DE7F9}" type="presOf" srcId="{95072E57-1705-4D1F-9B24-3AEF123F9A1E}" destId="{ED811BCD-372A-489C-BF50-7D8B63E1F354}" srcOrd="0" destOrd="0" presId="urn:microsoft.com/office/officeart/2005/8/layout/list1"/>
    <dgm:cxn modelId="{FD03A7FC-D6C7-4E37-B97B-79F437CEB2BA}" type="presOf" srcId="{373258ED-70F5-43CF-B2ED-5E0EB45B37FA}" destId="{0252A8C4-A7F8-44E5-BDCD-2A633E6737D1}" srcOrd="0" destOrd="0" presId="urn:microsoft.com/office/officeart/2005/8/layout/list1"/>
    <dgm:cxn modelId="{03E5A25C-D06F-4A1E-8AC7-22A3678E052B}" type="presOf" srcId="{EB437EAE-C85B-4BCA-A848-2DE2A321A2A1}" destId="{4E27C09C-9C1C-468F-A356-8C52D5A48A7E}" srcOrd="1" destOrd="0" presId="urn:microsoft.com/office/officeart/2005/8/layout/list1"/>
    <dgm:cxn modelId="{C896BAE1-52D0-4CE3-8CA2-6B4DDD8F1213}" srcId="{B60092FC-E529-4D0D-AED3-438C1B38C9B5}" destId="{DCCF4445-C909-4431-A70C-43349CC8B6FF}" srcOrd="4" destOrd="0" parTransId="{8A324CFF-5210-4B2E-AA8F-774AF63FCFB5}" sibTransId="{C7F23FD7-B20D-4F56-BBBC-58D9E67B59A7}"/>
    <dgm:cxn modelId="{626821E1-E0D2-43AD-975D-92CDC5C0FF3D}" srcId="{B60092FC-E529-4D0D-AED3-438C1B38C9B5}" destId="{95072E57-1705-4D1F-9B24-3AEF123F9A1E}" srcOrd="3" destOrd="0" parTransId="{DA3E75FE-884F-49A9-95AC-2CA2848B8500}" sibTransId="{2F4A2014-3316-4D3F-9ABA-61F7FFAEC3C3}"/>
    <dgm:cxn modelId="{692FFD73-F8B7-4D7A-9671-98F52308B8B9}" type="presOf" srcId="{373258ED-70F5-43CF-B2ED-5E0EB45B37FA}" destId="{4D8D6407-7361-4E8D-BA49-05EC8E9CBC1F}" srcOrd="1" destOrd="0" presId="urn:microsoft.com/office/officeart/2005/8/layout/list1"/>
    <dgm:cxn modelId="{A551A25E-56B2-4488-A992-1753E7C27658}" type="presOf" srcId="{B60092FC-E529-4D0D-AED3-438C1B38C9B5}" destId="{C74155D3-10C1-4D3D-9E0D-C1019DBE2484}" srcOrd="0" destOrd="0" presId="urn:microsoft.com/office/officeart/2005/8/layout/list1"/>
    <dgm:cxn modelId="{1AE2AE72-5183-4B84-BD77-E961E9E2C3B8}" type="presOf" srcId="{CCF7EB8B-72BA-4795-B4B7-E16C9DE3D191}" destId="{CA4A7271-D943-4192-A2AE-192FF4231AD0}" srcOrd="0" destOrd="0" presId="urn:microsoft.com/office/officeart/2005/8/layout/list1"/>
    <dgm:cxn modelId="{8EA34BB8-A713-4A37-9A00-05877D2CACDC}" type="presOf" srcId="{DCCF4445-C909-4431-A70C-43349CC8B6FF}" destId="{A055A5F6-91D3-4C5C-B0B4-BEAA229D689D}" srcOrd="1" destOrd="0" presId="urn:microsoft.com/office/officeart/2005/8/layout/list1"/>
    <dgm:cxn modelId="{2FA1026D-DA94-4CAC-A050-7A2B4993511B}" srcId="{B60092FC-E529-4D0D-AED3-438C1B38C9B5}" destId="{EB437EAE-C85B-4BCA-A848-2DE2A321A2A1}" srcOrd="2" destOrd="0" parTransId="{18D8F81E-C127-40B5-BDDA-DAC0CB4834CD}" sibTransId="{9E0135F9-563E-4020-BE5C-68E2FC60FBF4}"/>
    <dgm:cxn modelId="{58CAD835-1B45-4214-87CB-21806E12134E}" type="presOf" srcId="{95072E57-1705-4D1F-9B24-3AEF123F9A1E}" destId="{B6B33657-CCA9-43E6-A42A-E3425A9602FE}" srcOrd="1" destOrd="0" presId="urn:microsoft.com/office/officeart/2005/8/layout/list1"/>
    <dgm:cxn modelId="{81C7A686-D8B7-4498-8FD8-F97148635766}" type="presParOf" srcId="{C74155D3-10C1-4D3D-9E0D-C1019DBE2484}" destId="{BA17ADAB-377A-434F-8D3E-91F4D286FB5D}" srcOrd="0" destOrd="0" presId="urn:microsoft.com/office/officeart/2005/8/layout/list1"/>
    <dgm:cxn modelId="{A8B804B7-1093-46CC-89D7-59B481D1F4DB}" type="presParOf" srcId="{BA17ADAB-377A-434F-8D3E-91F4D286FB5D}" destId="{CA4A7271-D943-4192-A2AE-192FF4231AD0}" srcOrd="0" destOrd="0" presId="urn:microsoft.com/office/officeart/2005/8/layout/list1"/>
    <dgm:cxn modelId="{6515AD58-6D23-4D4D-B678-7D05DB575EE4}" type="presParOf" srcId="{BA17ADAB-377A-434F-8D3E-91F4D286FB5D}" destId="{C147ED5F-32B2-4C5E-BD33-F4402A6CB3CA}" srcOrd="1" destOrd="0" presId="urn:microsoft.com/office/officeart/2005/8/layout/list1"/>
    <dgm:cxn modelId="{AB464365-364D-44B3-BAC0-AF74B84A25D0}" type="presParOf" srcId="{C74155D3-10C1-4D3D-9E0D-C1019DBE2484}" destId="{FD0806EC-110E-4087-8919-81B900C58D4C}" srcOrd="1" destOrd="0" presId="urn:microsoft.com/office/officeart/2005/8/layout/list1"/>
    <dgm:cxn modelId="{A51D0766-1F2F-4D63-9FAC-791A2B4A1BDD}" type="presParOf" srcId="{C74155D3-10C1-4D3D-9E0D-C1019DBE2484}" destId="{8A262FDB-4434-4086-BDC1-0A9186DE6285}" srcOrd="2" destOrd="0" presId="urn:microsoft.com/office/officeart/2005/8/layout/list1"/>
    <dgm:cxn modelId="{FA76B12A-B64C-4806-94E1-C4FA0B18C7B2}" type="presParOf" srcId="{C74155D3-10C1-4D3D-9E0D-C1019DBE2484}" destId="{5CAB9D64-28FA-4D88-B7AE-28EB02C4677A}" srcOrd="3" destOrd="0" presId="urn:microsoft.com/office/officeart/2005/8/layout/list1"/>
    <dgm:cxn modelId="{46BE0674-83AD-490D-A85C-946EB26C184B}" type="presParOf" srcId="{C74155D3-10C1-4D3D-9E0D-C1019DBE2484}" destId="{7C90A760-3536-49AD-A070-B351D70B372A}" srcOrd="4" destOrd="0" presId="urn:microsoft.com/office/officeart/2005/8/layout/list1"/>
    <dgm:cxn modelId="{7590CBFC-F273-42B8-892D-193C19260B0D}" type="presParOf" srcId="{7C90A760-3536-49AD-A070-B351D70B372A}" destId="{0252A8C4-A7F8-44E5-BDCD-2A633E6737D1}" srcOrd="0" destOrd="0" presId="urn:microsoft.com/office/officeart/2005/8/layout/list1"/>
    <dgm:cxn modelId="{0CB5BFD1-3BB2-40DA-A7B7-FBA8B96F0420}" type="presParOf" srcId="{7C90A760-3536-49AD-A070-B351D70B372A}" destId="{4D8D6407-7361-4E8D-BA49-05EC8E9CBC1F}" srcOrd="1" destOrd="0" presId="urn:microsoft.com/office/officeart/2005/8/layout/list1"/>
    <dgm:cxn modelId="{9910FF7D-7B2B-4918-8D5F-EBB10B8EA140}" type="presParOf" srcId="{C74155D3-10C1-4D3D-9E0D-C1019DBE2484}" destId="{BE66DA2C-B1F6-4D3C-8896-96CE63B78D0C}" srcOrd="5" destOrd="0" presId="urn:microsoft.com/office/officeart/2005/8/layout/list1"/>
    <dgm:cxn modelId="{F4CFAC52-3CB4-4814-A994-C2A57BE1A22E}" type="presParOf" srcId="{C74155D3-10C1-4D3D-9E0D-C1019DBE2484}" destId="{298EF95E-F8EC-467A-A064-F3305A741B06}" srcOrd="6" destOrd="0" presId="urn:microsoft.com/office/officeart/2005/8/layout/list1"/>
    <dgm:cxn modelId="{70CD535F-B863-40B7-8A14-4F8566617977}" type="presParOf" srcId="{C74155D3-10C1-4D3D-9E0D-C1019DBE2484}" destId="{645954CE-FB03-424A-BEB7-FEC010B27D07}" srcOrd="7" destOrd="0" presId="urn:microsoft.com/office/officeart/2005/8/layout/list1"/>
    <dgm:cxn modelId="{95CDF297-F3C3-45E4-A446-48FC4A12AD52}" type="presParOf" srcId="{C74155D3-10C1-4D3D-9E0D-C1019DBE2484}" destId="{582710BF-CBD5-4F90-9861-B10DE5D15DFB}" srcOrd="8" destOrd="0" presId="urn:microsoft.com/office/officeart/2005/8/layout/list1"/>
    <dgm:cxn modelId="{C4B107BA-C63B-46F1-98BB-605C5A9EA828}" type="presParOf" srcId="{582710BF-CBD5-4F90-9861-B10DE5D15DFB}" destId="{6C625F71-176A-4874-AFF5-3D1C3532D01F}" srcOrd="0" destOrd="0" presId="urn:microsoft.com/office/officeart/2005/8/layout/list1"/>
    <dgm:cxn modelId="{FCADF8B8-958C-4275-807D-5451C6537E2A}" type="presParOf" srcId="{582710BF-CBD5-4F90-9861-B10DE5D15DFB}" destId="{4E27C09C-9C1C-468F-A356-8C52D5A48A7E}" srcOrd="1" destOrd="0" presId="urn:microsoft.com/office/officeart/2005/8/layout/list1"/>
    <dgm:cxn modelId="{D7FCB967-EEB7-4058-B452-F067760BC634}" type="presParOf" srcId="{C74155D3-10C1-4D3D-9E0D-C1019DBE2484}" destId="{38482300-2776-4BA3-B6B9-58A9D98A828E}" srcOrd="9" destOrd="0" presId="urn:microsoft.com/office/officeart/2005/8/layout/list1"/>
    <dgm:cxn modelId="{815C7180-463F-4E59-852F-61C4ED90B11E}" type="presParOf" srcId="{C74155D3-10C1-4D3D-9E0D-C1019DBE2484}" destId="{C16C9270-0E63-45E2-9D75-793F80B085CE}" srcOrd="10" destOrd="0" presId="urn:microsoft.com/office/officeart/2005/8/layout/list1"/>
    <dgm:cxn modelId="{8FE247BF-B2CF-4B11-B009-093A4310060D}" type="presParOf" srcId="{C74155D3-10C1-4D3D-9E0D-C1019DBE2484}" destId="{7610BA28-6367-48F3-8CE1-3CFA42F03836}" srcOrd="11" destOrd="0" presId="urn:microsoft.com/office/officeart/2005/8/layout/list1"/>
    <dgm:cxn modelId="{A3631AC9-3349-420D-A576-582D213D0E87}" type="presParOf" srcId="{C74155D3-10C1-4D3D-9E0D-C1019DBE2484}" destId="{C76F04FC-7C08-4370-AB8B-FD0AC4A681A1}" srcOrd="12" destOrd="0" presId="urn:microsoft.com/office/officeart/2005/8/layout/list1"/>
    <dgm:cxn modelId="{B9C8B8E8-5501-4DB0-8224-437B342F2A46}" type="presParOf" srcId="{C76F04FC-7C08-4370-AB8B-FD0AC4A681A1}" destId="{ED811BCD-372A-489C-BF50-7D8B63E1F354}" srcOrd="0" destOrd="0" presId="urn:microsoft.com/office/officeart/2005/8/layout/list1"/>
    <dgm:cxn modelId="{1406D7B9-7ADC-4967-B20E-454D77DC8D71}" type="presParOf" srcId="{C76F04FC-7C08-4370-AB8B-FD0AC4A681A1}" destId="{B6B33657-CCA9-43E6-A42A-E3425A9602FE}" srcOrd="1" destOrd="0" presId="urn:microsoft.com/office/officeart/2005/8/layout/list1"/>
    <dgm:cxn modelId="{1A169D4D-7019-49AA-81DD-54F27E5479B6}" type="presParOf" srcId="{C74155D3-10C1-4D3D-9E0D-C1019DBE2484}" destId="{3BD64F42-5F99-4A0E-B65C-84F9854E0563}" srcOrd="13" destOrd="0" presId="urn:microsoft.com/office/officeart/2005/8/layout/list1"/>
    <dgm:cxn modelId="{7406868C-3C7D-4141-B074-476F7346A02D}" type="presParOf" srcId="{C74155D3-10C1-4D3D-9E0D-C1019DBE2484}" destId="{A874498C-E9E4-42A5-A521-D45D0DA7EAEA}" srcOrd="14" destOrd="0" presId="urn:microsoft.com/office/officeart/2005/8/layout/list1"/>
    <dgm:cxn modelId="{FAEC0899-524B-40EF-AB03-07513FA370F9}" type="presParOf" srcId="{C74155D3-10C1-4D3D-9E0D-C1019DBE2484}" destId="{A7B789BA-958B-4626-8B67-C16BE2CEB1F3}" srcOrd="15" destOrd="0" presId="urn:microsoft.com/office/officeart/2005/8/layout/list1"/>
    <dgm:cxn modelId="{13C8F6EC-9228-4D23-ABB7-D52330F20D62}" type="presParOf" srcId="{C74155D3-10C1-4D3D-9E0D-C1019DBE2484}" destId="{E3108781-DBE3-4499-98AD-2EE753AD8A8B}" srcOrd="16" destOrd="0" presId="urn:microsoft.com/office/officeart/2005/8/layout/list1"/>
    <dgm:cxn modelId="{30437411-2CF8-4682-A080-EE3A0BA328AF}" type="presParOf" srcId="{E3108781-DBE3-4499-98AD-2EE753AD8A8B}" destId="{FB909B93-C258-4E0E-B68F-C764D5340B9B}" srcOrd="0" destOrd="0" presId="urn:microsoft.com/office/officeart/2005/8/layout/list1"/>
    <dgm:cxn modelId="{19F2B541-C0C1-44BD-9E09-7D66A464B129}" type="presParOf" srcId="{E3108781-DBE3-4499-98AD-2EE753AD8A8B}" destId="{A055A5F6-91D3-4C5C-B0B4-BEAA229D689D}" srcOrd="1" destOrd="0" presId="urn:microsoft.com/office/officeart/2005/8/layout/list1"/>
    <dgm:cxn modelId="{C500E632-362C-4A4D-B157-C5D6AADE697A}" type="presParOf" srcId="{C74155D3-10C1-4D3D-9E0D-C1019DBE2484}" destId="{97B6E877-4116-416C-8EC8-1F59B28412E9}" srcOrd="17" destOrd="0" presId="urn:microsoft.com/office/officeart/2005/8/layout/list1"/>
    <dgm:cxn modelId="{9EAFAA8B-0D0C-44D8-B017-4A2A1A9F8485}" type="presParOf" srcId="{C74155D3-10C1-4D3D-9E0D-C1019DBE2484}" destId="{C2FCAC85-989A-4B98-B081-E68AF6F45D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C8CDD-6D53-4790-89BF-BD2F5330491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ACF48-3D40-4DB8-8F06-14EE4F2D600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1 </a:t>
          </a:r>
        </a:p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</a:t>
          </a:r>
          <a:endParaRPr lang="ru-RU" sz="2000" dirty="0"/>
        </a:p>
      </dgm:t>
    </dgm:pt>
    <dgm:pt modelId="{84A8FC1D-ABC4-4C7E-87BB-4632102AD908}" type="parTrans" cxnId="{A26C089A-1F4D-44D1-AAF6-DDF8851EC54C}">
      <dgm:prSet/>
      <dgm:spPr/>
      <dgm:t>
        <a:bodyPr/>
        <a:lstStyle/>
        <a:p>
          <a:endParaRPr lang="ru-RU"/>
        </a:p>
      </dgm:t>
    </dgm:pt>
    <dgm:pt modelId="{6E33C34F-9F1A-403E-A7E5-84AB9A86FB57}" type="sibTrans" cxnId="{A26C089A-1F4D-44D1-AAF6-DDF8851EC54C}">
      <dgm:prSet/>
      <dgm:spPr/>
      <dgm:t>
        <a:bodyPr/>
        <a:lstStyle/>
        <a:p>
          <a:endParaRPr lang="ru-RU"/>
        </a:p>
      </dgm:t>
    </dgm:pt>
    <dgm:pt modelId="{8A9667E5-A7B0-4861-84BA-462058774AF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2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Открытая информационная политика органов местного самоуправления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CF2998-CCCA-47DA-9485-E2CFC146DE39}" type="parTrans" cxnId="{42AD4B27-DCCF-4E9C-B606-BEAF85873610}">
      <dgm:prSet/>
      <dgm:spPr/>
      <dgm:t>
        <a:bodyPr/>
        <a:lstStyle/>
        <a:p>
          <a:endParaRPr lang="ru-RU"/>
        </a:p>
      </dgm:t>
    </dgm:pt>
    <dgm:pt modelId="{53895A20-40C3-4503-A0EC-636D22674879}" type="sibTrans" cxnId="{42AD4B27-DCCF-4E9C-B606-BEAF85873610}">
      <dgm:prSet/>
      <dgm:spPr/>
      <dgm:t>
        <a:bodyPr/>
        <a:lstStyle/>
        <a:p>
          <a:endParaRPr lang="ru-RU"/>
        </a:p>
      </dgm:t>
    </dgm:pt>
    <dgm:pt modelId="{781847C6-5EBC-4D52-80D5-B82C4704D23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профессиональной подготовке, переподготовке и повышению квалификации</a:t>
          </a:r>
          <a:endParaRPr lang="ru-RU" sz="2000" dirty="0"/>
        </a:p>
      </dgm:t>
    </dgm:pt>
    <dgm:pt modelId="{F1C73E06-A714-4091-91CE-2B3A2C1B174A}" type="parTrans" cxnId="{B2F6C2F9-194A-4C7A-A8F1-CD05B9DDB8D1}">
      <dgm:prSet/>
      <dgm:spPr/>
      <dgm:t>
        <a:bodyPr/>
        <a:lstStyle/>
        <a:p>
          <a:endParaRPr lang="ru-RU"/>
        </a:p>
      </dgm:t>
    </dgm:pt>
    <dgm:pt modelId="{0257E6F0-DB1A-4F4D-9174-67782C247FAE}" type="sibTrans" cxnId="{B2F6C2F9-194A-4C7A-A8F1-CD05B9DDB8D1}">
      <dgm:prSet/>
      <dgm:spPr/>
      <dgm:t>
        <a:bodyPr/>
        <a:lstStyle/>
        <a:p>
          <a:endParaRPr lang="ru-RU"/>
        </a:p>
      </dgm:t>
    </dgm:pt>
    <dgm:pt modelId="{6C102699-FB9C-45BD-BEE6-F7DDF0FE643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Информатизация и освещение деятельности органов местного самоуправления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D394F64-132A-4559-B7CA-74E15889AA0F}" type="sibTrans" cxnId="{0659A9E3-08C0-43E0-9D11-7D7E1CE90A2C}">
      <dgm:prSet/>
      <dgm:spPr/>
      <dgm:t>
        <a:bodyPr/>
        <a:lstStyle/>
        <a:p>
          <a:endParaRPr lang="ru-RU"/>
        </a:p>
      </dgm:t>
    </dgm:pt>
    <dgm:pt modelId="{ED7C1A97-B9D8-41B7-A62E-8B7BD8648057}" type="parTrans" cxnId="{0659A9E3-08C0-43E0-9D11-7D7E1CE90A2C}">
      <dgm:prSet/>
      <dgm:spPr/>
      <dgm:t>
        <a:bodyPr/>
        <a:lstStyle/>
        <a:p>
          <a:endParaRPr lang="ru-RU"/>
        </a:p>
      </dgm:t>
    </dgm:pt>
    <dgm:pt modelId="{E0B3B237-7231-4842-B783-9FB0A6A4948B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3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органов местного самоуправления</a:t>
          </a:r>
          <a:endParaRPr lang="ru-RU" sz="2000" dirty="0"/>
        </a:p>
      </dgm:t>
    </dgm:pt>
    <dgm:pt modelId="{7A9845BC-ED01-4FC1-BCC8-E42C9DCAB945}" type="parTrans" cxnId="{43C18B1A-CD9D-4B22-A741-A2D7F063E4AC}">
      <dgm:prSet/>
      <dgm:spPr/>
      <dgm:t>
        <a:bodyPr/>
        <a:lstStyle/>
        <a:p>
          <a:endParaRPr lang="ru-RU"/>
        </a:p>
      </dgm:t>
    </dgm:pt>
    <dgm:pt modelId="{F2A43A0B-AB56-49C6-83E1-4B0F17107D16}" type="sibTrans" cxnId="{43C18B1A-CD9D-4B22-A741-A2D7F063E4AC}">
      <dgm:prSet/>
      <dgm:spPr/>
      <dgm:t>
        <a:bodyPr/>
        <a:lstStyle/>
        <a:p>
          <a:endParaRPr lang="ru-RU"/>
        </a:p>
      </dgm:t>
    </dgm:pt>
    <dgm:pt modelId="{82C995A0-1222-4414-A355-34A744C3CABA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 законодательного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79E2380-3149-4FBE-8816-A98132AA7A99}" type="parTrans" cxnId="{D57C73EA-0DB5-49E1-B771-214B2B2D260A}">
      <dgm:prSet/>
      <dgm:spPr/>
      <dgm:t>
        <a:bodyPr/>
        <a:lstStyle/>
        <a:p>
          <a:endParaRPr lang="ru-RU"/>
        </a:p>
      </dgm:t>
    </dgm:pt>
    <dgm:pt modelId="{4D1D9E74-2369-4CB4-8DDD-1C33247BB98D}" type="sibTrans" cxnId="{D57C73EA-0DB5-49E1-B771-214B2B2D260A}">
      <dgm:prSet/>
      <dgm:spPr/>
      <dgm:t>
        <a:bodyPr/>
        <a:lstStyle/>
        <a:p>
          <a:endParaRPr lang="ru-RU"/>
        </a:p>
      </dgm:t>
    </dgm:pt>
    <dgm:pt modelId="{CEC4A0BE-1477-4507-B072-A43EB582575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Главы Плесского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5B7443-E914-4B16-A7F0-45A7CA1BDB97}" type="parTrans" cxnId="{8C9514C3-23F5-46C3-A9E1-2966EFAA8733}">
      <dgm:prSet/>
      <dgm:spPr/>
      <dgm:t>
        <a:bodyPr/>
        <a:lstStyle/>
        <a:p>
          <a:endParaRPr lang="ru-RU"/>
        </a:p>
      </dgm:t>
    </dgm:pt>
    <dgm:pt modelId="{20776D38-1C61-4F34-8E32-88CF76130D38}" type="sibTrans" cxnId="{8C9514C3-23F5-46C3-A9E1-2966EFAA8733}">
      <dgm:prSet/>
      <dgm:spPr/>
      <dgm:t>
        <a:bodyPr/>
        <a:lstStyle/>
        <a:p>
          <a:endParaRPr lang="ru-RU"/>
        </a:p>
      </dgm:t>
    </dgm:pt>
    <dgm:pt modelId="{B5E8BE41-30F2-4DDB-9861-740E43BC884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функций исполнительного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423E36B-36D2-4A6A-B710-86390896D9F6}" type="parTrans" cxnId="{38A945CD-858E-4A72-AA5F-938AA0817AAC}">
      <dgm:prSet/>
      <dgm:spPr/>
      <dgm:t>
        <a:bodyPr/>
        <a:lstStyle/>
        <a:p>
          <a:endParaRPr lang="ru-RU"/>
        </a:p>
      </dgm:t>
    </dgm:pt>
    <dgm:pt modelId="{C6BA391E-C7F2-4012-B649-42C04259DE5C}" type="sibTrans" cxnId="{38A945CD-858E-4A72-AA5F-938AA0817AAC}">
      <dgm:prSet/>
      <dgm:spPr/>
      <dgm:t>
        <a:bodyPr/>
        <a:lstStyle/>
        <a:p>
          <a:endParaRPr lang="ru-RU"/>
        </a:p>
      </dgm:t>
    </dgm:pt>
    <dgm:pt modelId="{BD254AB7-FA69-447E-BDE9-894CD8E82E77}" type="pres">
      <dgm:prSet presAssocID="{7FFC8CDD-6D53-4790-89BF-BD2F533049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8A826-87A3-43D8-BC34-D656BEAF5905}" type="pres">
      <dgm:prSet presAssocID="{A20ACF48-3D40-4DB8-8F06-14EE4F2D600C}" presName="linNode" presStyleCnt="0"/>
      <dgm:spPr/>
    </dgm:pt>
    <dgm:pt modelId="{8E90291C-EBD0-44D7-BE1C-654F8BF004A0}" type="pres">
      <dgm:prSet presAssocID="{A20ACF48-3D40-4DB8-8F06-14EE4F2D60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ECCCD-EE7D-46B4-B1E9-9F69D438EFDC}" type="pres">
      <dgm:prSet presAssocID="{A20ACF48-3D40-4DB8-8F06-14EE4F2D60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CA54-02AE-4F7A-8E5C-2C6668254217}" type="pres">
      <dgm:prSet presAssocID="{6E33C34F-9F1A-403E-A7E5-84AB9A86FB57}" presName="sp" presStyleCnt="0"/>
      <dgm:spPr/>
    </dgm:pt>
    <dgm:pt modelId="{F5AE32BE-74AE-4641-8D39-81C81FA2FFE5}" type="pres">
      <dgm:prSet presAssocID="{8A9667E5-A7B0-4861-84BA-462058774AF3}" presName="linNode" presStyleCnt="0"/>
      <dgm:spPr/>
    </dgm:pt>
    <dgm:pt modelId="{756EBD17-D1F0-403B-8021-689DBFACFC39}" type="pres">
      <dgm:prSet presAssocID="{8A9667E5-A7B0-4861-84BA-462058774AF3}" presName="parentText" presStyleLbl="node1" presStyleIdx="1" presStyleCnt="3" custScaleY="118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B8849-31D8-49C4-90E8-5D237370669D}" type="pres">
      <dgm:prSet presAssocID="{8A9667E5-A7B0-4861-84BA-462058774A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FB65-0127-4FDB-9601-61B5C3FE3FD2}" type="pres">
      <dgm:prSet presAssocID="{53895A20-40C3-4503-A0EC-636D22674879}" presName="sp" presStyleCnt="0"/>
      <dgm:spPr/>
    </dgm:pt>
    <dgm:pt modelId="{7DEE71A6-757C-4764-BF0D-00252BD8BDA2}" type="pres">
      <dgm:prSet presAssocID="{E0B3B237-7231-4842-B783-9FB0A6A4948B}" presName="linNode" presStyleCnt="0"/>
      <dgm:spPr/>
    </dgm:pt>
    <dgm:pt modelId="{B7E659D6-6499-4A83-AAB2-E782DA04E038}" type="pres">
      <dgm:prSet presAssocID="{E0B3B237-7231-4842-B783-9FB0A6A4948B}" presName="parentText" presStyleLbl="node1" presStyleIdx="2" presStyleCnt="3" custScaleY="115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E25B6-C27E-4932-A440-AEF8363D2657}" type="pres">
      <dgm:prSet presAssocID="{E0B3B237-7231-4842-B783-9FB0A6A4948B}" presName="descendantText" presStyleLbl="alignAccFollowNode1" presStyleIdx="2" presStyleCnt="3" custScaleX="108844" custScaleY="14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7C73EA-0DB5-49E1-B771-214B2B2D260A}" srcId="{E0B3B237-7231-4842-B783-9FB0A6A4948B}" destId="{82C995A0-1222-4414-A355-34A744C3CABA}" srcOrd="0" destOrd="0" parTransId="{279E2380-3149-4FBE-8816-A98132AA7A99}" sibTransId="{4D1D9E74-2369-4CB4-8DDD-1C33247BB98D}"/>
    <dgm:cxn modelId="{F8ED07EB-22CD-4CE4-B704-699972C63AA5}" type="presOf" srcId="{781847C6-5EBC-4D52-80D5-B82C4704D235}" destId="{297ECCCD-EE7D-46B4-B1E9-9F69D438EFDC}" srcOrd="0" destOrd="0" presId="urn:microsoft.com/office/officeart/2005/8/layout/vList5"/>
    <dgm:cxn modelId="{3EE052C4-F13D-4CBE-AAA1-2FA4720C6737}" type="presOf" srcId="{82C995A0-1222-4414-A355-34A744C3CABA}" destId="{E46E25B6-C27E-4932-A440-AEF8363D2657}" srcOrd="0" destOrd="0" presId="urn:microsoft.com/office/officeart/2005/8/layout/vList5"/>
    <dgm:cxn modelId="{A26C089A-1F4D-44D1-AAF6-DDF8851EC54C}" srcId="{7FFC8CDD-6D53-4790-89BF-BD2F5330491C}" destId="{A20ACF48-3D40-4DB8-8F06-14EE4F2D600C}" srcOrd="0" destOrd="0" parTransId="{84A8FC1D-ABC4-4C7E-87BB-4632102AD908}" sibTransId="{6E33C34F-9F1A-403E-A7E5-84AB9A86FB57}"/>
    <dgm:cxn modelId="{42AD4B27-DCCF-4E9C-B606-BEAF85873610}" srcId="{7FFC8CDD-6D53-4790-89BF-BD2F5330491C}" destId="{8A9667E5-A7B0-4861-84BA-462058774AF3}" srcOrd="1" destOrd="0" parTransId="{C8CF2998-CCCA-47DA-9485-E2CFC146DE39}" sibTransId="{53895A20-40C3-4503-A0EC-636D22674879}"/>
    <dgm:cxn modelId="{37E34314-4312-4268-B1E5-F92A8A20B086}" type="presOf" srcId="{6C102699-FB9C-45BD-BEE6-F7DDF0FE6435}" destId="{AE0B8849-31D8-49C4-90E8-5D237370669D}" srcOrd="0" destOrd="0" presId="urn:microsoft.com/office/officeart/2005/8/layout/vList5"/>
    <dgm:cxn modelId="{028DE588-60A3-435F-801C-048402EA2236}" type="presOf" srcId="{CEC4A0BE-1477-4507-B072-A43EB5825754}" destId="{E46E25B6-C27E-4932-A440-AEF8363D2657}" srcOrd="0" destOrd="1" presId="urn:microsoft.com/office/officeart/2005/8/layout/vList5"/>
    <dgm:cxn modelId="{8C9514C3-23F5-46C3-A9E1-2966EFAA8733}" srcId="{E0B3B237-7231-4842-B783-9FB0A6A4948B}" destId="{CEC4A0BE-1477-4507-B072-A43EB5825754}" srcOrd="1" destOrd="0" parTransId="{E55B7443-E914-4B16-A7F0-45A7CA1BDB97}" sibTransId="{20776D38-1C61-4F34-8E32-88CF76130D38}"/>
    <dgm:cxn modelId="{FB4CBAA1-F4DF-40BE-861A-6210CF470CFC}" type="presOf" srcId="{8A9667E5-A7B0-4861-84BA-462058774AF3}" destId="{756EBD17-D1F0-403B-8021-689DBFACFC39}" srcOrd="0" destOrd="0" presId="urn:microsoft.com/office/officeart/2005/8/layout/vList5"/>
    <dgm:cxn modelId="{B2F6C2F9-194A-4C7A-A8F1-CD05B9DDB8D1}" srcId="{A20ACF48-3D40-4DB8-8F06-14EE4F2D600C}" destId="{781847C6-5EBC-4D52-80D5-B82C4704D235}" srcOrd="0" destOrd="0" parTransId="{F1C73E06-A714-4091-91CE-2B3A2C1B174A}" sibTransId="{0257E6F0-DB1A-4F4D-9174-67782C247FAE}"/>
    <dgm:cxn modelId="{22F8F80E-82E7-4FCB-8713-F1F5131F9818}" type="presOf" srcId="{B5E8BE41-30F2-4DDB-9861-740E43BC884C}" destId="{E46E25B6-C27E-4932-A440-AEF8363D2657}" srcOrd="0" destOrd="2" presId="urn:microsoft.com/office/officeart/2005/8/layout/vList5"/>
    <dgm:cxn modelId="{0659A9E3-08C0-43E0-9D11-7D7E1CE90A2C}" srcId="{8A9667E5-A7B0-4861-84BA-462058774AF3}" destId="{6C102699-FB9C-45BD-BEE6-F7DDF0FE6435}" srcOrd="0" destOrd="0" parTransId="{ED7C1A97-B9D8-41B7-A62E-8B7BD8648057}" sibTransId="{4D394F64-132A-4559-B7CA-74E15889AA0F}"/>
    <dgm:cxn modelId="{43C18B1A-CD9D-4B22-A741-A2D7F063E4AC}" srcId="{7FFC8CDD-6D53-4790-89BF-BD2F5330491C}" destId="{E0B3B237-7231-4842-B783-9FB0A6A4948B}" srcOrd="2" destOrd="0" parTransId="{7A9845BC-ED01-4FC1-BCC8-E42C9DCAB945}" sibTransId="{F2A43A0B-AB56-49C6-83E1-4B0F17107D16}"/>
    <dgm:cxn modelId="{59C129B6-316D-433E-BA44-010BD10D88D1}" type="presOf" srcId="{A20ACF48-3D40-4DB8-8F06-14EE4F2D600C}" destId="{8E90291C-EBD0-44D7-BE1C-654F8BF004A0}" srcOrd="0" destOrd="0" presId="urn:microsoft.com/office/officeart/2005/8/layout/vList5"/>
    <dgm:cxn modelId="{38A945CD-858E-4A72-AA5F-938AA0817AAC}" srcId="{E0B3B237-7231-4842-B783-9FB0A6A4948B}" destId="{B5E8BE41-30F2-4DDB-9861-740E43BC884C}" srcOrd="2" destOrd="0" parTransId="{0423E36B-36D2-4A6A-B710-86390896D9F6}" sibTransId="{C6BA391E-C7F2-4012-B649-42C04259DE5C}"/>
    <dgm:cxn modelId="{EC84C676-7F0C-45A7-A4D9-6AA3A43B1B10}" type="presOf" srcId="{7FFC8CDD-6D53-4790-89BF-BD2F5330491C}" destId="{BD254AB7-FA69-447E-BDE9-894CD8E82E77}" srcOrd="0" destOrd="0" presId="urn:microsoft.com/office/officeart/2005/8/layout/vList5"/>
    <dgm:cxn modelId="{06DBBEEF-8361-4348-915A-FE34019EB9AC}" type="presOf" srcId="{E0B3B237-7231-4842-B783-9FB0A6A4948B}" destId="{B7E659D6-6499-4A83-AAB2-E782DA04E038}" srcOrd="0" destOrd="0" presId="urn:microsoft.com/office/officeart/2005/8/layout/vList5"/>
    <dgm:cxn modelId="{006B1E00-1A1E-4ED3-930F-E50CAA3B3021}" type="presParOf" srcId="{BD254AB7-FA69-447E-BDE9-894CD8E82E77}" destId="{E0B8A826-87A3-43D8-BC34-D656BEAF5905}" srcOrd="0" destOrd="0" presId="urn:microsoft.com/office/officeart/2005/8/layout/vList5"/>
    <dgm:cxn modelId="{2A4F73E6-D1BF-42B0-807C-93E83AF69E36}" type="presParOf" srcId="{E0B8A826-87A3-43D8-BC34-D656BEAF5905}" destId="{8E90291C-EBD0-44D7-BE1C-654F8BF004A0}" srcOrd="0" destOrd="0" presId="urn:microsoft.com/office/officeart/2005/8/layout/vList5"/>
    <dgm:cxn modelId="{0861C033-7FBD-4614-9C7C-2EFA1A42FE93}" type="presParOf" srcId="{E0B8A826-87A3-43D8-BC34-D656BEAF5905}" destId="{297ECCCD-EE7D-46B4-B1E9-9F69D438EFDC}" srcOrd="1" destOrd="0" presId="urn:microsoft.com/office/officeart/2005/8/layout/vList5"/>
    <dgm:cxn modelId="{4D4F2C09-215A-4E99-99DD-F42EC407AB50}" type="presParOf" srcId="{BD254AB7-FA69-447E-BDE9-894CD8E82E77}" destId="{5CE3CA54-02AE-4F7A-8E5C-2C6668254217}" srcOrd="1" destOrd="0" presId="urn:microsoft.com/office/officeart/2005/8/layout/vList5"/>
    <dgm:cxn modelId="{DD5BF231-7540-4BBE-A6B7-61FB9AF45866}" type="presParOf" srcId="{BD254AB7-FA69-447E-BDE9-894CD8E82E77}" destId="{F5AE32BE-74AE-4641-8D39-81C81FA2FFE5}" srcOrd="2" destOrd="0" presId="urn:microsoft.com/office/officeart/2005/8/layout/vList5"/>
    <dgm:cxn modelId="{F3485D72-2C96-4ED8-B39B-243C22A6DC9E}" type="presParOf" srcId="{F5AE32BE-74AE-4641-8D39-81C81FA2FFE5}" destId="{756EBD17-D1F0-403B-8021-689DBFACFC39}" srcOrd="0" destOrd="0" presId="urn:microsoft.com/office/officeart/2005/8/layout/vList5"/>
    <dgm:cxn modelId="{65B8A5D0-4A1C-4D71-9A34-DE92354B6ED4}" type="presParOf" srcId="{F5AE32BE-74AE-4641-8D39-81C81FA2FFE5}" destId="{AE0B8849-31D8-49C4-90E8-5D237370669D}" srcOrd="1" destOrd="0" presId="urn:microsoft.com/office/officeart/2005/8/layout/vList5"/>
    <dgm:cxn modelId="{9487B857-99D4-41B6-AAA0-06CD531E4C9D}" type="presParOf" srcId="{BD254AB7-FA69-447E-BDE9-894CD8E82E77}" destId="{329BFB65-0127-4FDB-9601-61B5C3FE3FD2}" srcOrd="3" destOrd="0" presId="urn:microsoft.com/office/officeart/2005/8/layout/vList5"/>
    <dgm:cxn modelId="{EC932176-B8A0-4F15-9E32-5412DA416CA9}" type="presParOf" srcId="{BD254AB7-FA69-447E-BDE9-894CD8E82E77}" destId="{7DEE71A6-757C-4764-BF0D-00252BD8BDA2}" srcOrd="4" destOrd="0" presId="urn:microsoft.com/office/officeart/2005/8/layout/vList5"/>
    <dgm:cxn modelId="{2FCE05CE-873F-4D08-ADD9-5C02F109BD16}" type="presParOf" srcId="{7DEE71A6-757C-4764-BF0D-00252BD8BDA2}" destId="{B7E659D6-6499-4A83-AAB2-E782DA04E038}" srcOrd="0" destOrd="0" presId="urn:microsoft.com/office/officeart/2005/8/layout/vList5"/>
    <dgm:cxn modelId="{E209001C-4657-4654-BE3D-08EF01084510}" type="presParOf" srcId="{7DEE71A6-757C-4764-BF0D-00252BD8BDA2}" destId="{E46E25B6-C27E-4932-A440-AEF8363D26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EB547-0BE5-42DD-B9E2-7FD15C2B75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0A8AC-BC68-4127-BFDF-471E4F81AE2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«Организация общественных мероприятий»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EE3550C-0B36-4F34-976F-6751D3854D47}" type="parTrans" cxnId="{B1B8CAFC-466E-4666-A21D-B5184DCC6AAF}">
      <dgm:prSet/>
      <dgm:spPr/>
      <dgm:t>
        <a:bodyPr/>
        <a:lstStyle/>
        <a:p>
          <a:endParaRPr lang="ru-RU"/>
        </a:p>
      </dgm:t>
    </dgm:pt>
    <dgm:pt modelId="{4D72C262-278A-4DD3-94E4-79CC5E32BEED}" type="sibTrans" cxnId="{B1B8CAFC-466E-4666-A21D-B5184DCC6AAF}">
      <dgm:prSet/>
      <dgm:spPr/>
      <dgm:t>
        <a:bodyPr/>
        <a:lstStyle/>
        <a:p>
          <a:endParaRPr lang="ru-RU"/>
        </a:p>
      </dgm:t>
    </dgm:pt>
    <dgm:pt modelId="{B649B114-AEA5-4BC8-9E2F-125B87CD7FA0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Организация  и  проведение мероприятий, связанных  с государственными  праздниками,  юбилейными  и  памятными  датами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78C09F-46F4-4D63-A806-714E945419BA}" type="parTrans" cxnId="{785261E3-8A45-4DD0-AEC3-E9F739DE19F3}">
      <dgm:prSet/>
      <dgm:spPr/>
      <dgm:t>
        <a:bodyPr/>
        <a:lstStyle/>
        <a:p>
          <a:endParaRPr lang="ru-RU"/>
        </a:p>
      </dgm:t>
    </dgm:pt>
    <dgm:pt modelId="{26566FC6-EF2B-427B-98C0-CACC27E08923}" type="sibTrans" cxnId="{785261E3-8A45-4DD0-AEC3-E9F739DE19F3}">
      <dgm:prSet/>
      <dgm:spPr/>
      <dgm:t>
        <a:bodyPr/>
        <a:lstStyle/>
        <a:p>
          <a:endParaRPr lang="ru-RU"/>
        </a:p>
      </dgm:t>
    </dgm:pt>
    <dgm:pt modelId="{EEDFABE1-7B64-4103-BE1D-FD686E1C96E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отдельных категорий граждан"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B56CC7-5216-49B9-91B3-CDF1A973ABCA}" type="parTrans" cxnId="{A3587E11-48CB-47A0-965A-32BD4A4E3995}">
      <dgm:prSet/>
      <dgm:spPr/>
      <dgm:t>
        <a:bodyPr/>
        <a:lstStyle/>
        <a:p>
          <a:endParaRPr lang="ru-RU"/>
        </a:p>
      </dgm:t>
    </dgm:pt>
    <dgm:pt modelId="{1779429C-E69B-41CF-9BD4-0523517421C1}" type="sibTrans" cxnId="{A3587E11-48CB-47A0-965A-32BD4A4E3995}">
      <dgm:prSet/>
      <dgm:spPr/>
      <dgm:t>
        <a:bodyPr/>
        <a:lstStyle/>
        <a:p>
          <a:endParaRPr lang="ru-RU"/>
        </a:p>
      </dgm:t>
    </dgm:pt>
    <dgm:pt modelId="{F627C09F-9D61-4886-925D-D92FF8DD23BA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Выплата пенсий за выслугу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B282AC-B117-447B-98F9-FDF2DAD311E3}" type="parTrans" cxnId="{1B5CB778-379A-4165-AC2F-725860E36C26}">
      <dgm:prSet/>
      <dgm:spPr/>
      <dgm:t>
        <a:bodyPr/>
        <a:lstStyle/>
        <a:p>
          <a:endParaRPr lang="ru-RU"/>
        </a:p>
      </dgm:t>
    </dgm:pt>
    <dgm:pt modelId="{54D1141A-9042-49ED-8BA3-0B4CC1547797}" type="sibTrans" cxnId="{1B5CB778-379A-4165-AC2F-725860E36C26}">
      <dgm:prSet/>
      <dgm:spPr/>
      <dgm:t>
        <a:bodyPr/>
        <a:lstStyle/>
        <a:p>
          <a:endParaRPr lang="ru-RU"/>
        </a:p>
      </dgm:t>
    </dgm:pt>
    <dgm:pt modelId="{868B7437-106C-41B3-AE43-3750D9BEB29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 детей-сирот"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EE1CAB-E01C-4D91-982B-715AB33C8401}" type="parTrans" cxnId="{30C63BA8-50A3-4756-B3B6-9929F343DF0D}">
      <dgm:prSet/>
      <dgm:spPr/>
      <dgm:t>
        <a:bodyPr/>
        <a:lstStyle/>
        <a:p>
          <a:endParaRPr lang="ru-RU"/>
        </a:p>
      </dgm:t>
    </dgm:pt>
    <dgm:pt modelId="{8D7C7135-65BE-4D78-829D-8DE4CA3016F3}" type="sibTrans" cxnId="{30C63BA8-50A3-4756-B3B6-9929F343DF0D}">
      <dgm:prSet/>
      <dgm:spPr/>
      <dgm:t>
        <a:bodyPr/>
        <a:lstStyle/>
        <a:p>
          <a:endParaRPr lang="ru-RU"/>
        </a:p>
      </dgm:t>
    </dgm:pt>
    <dgm:pt modelId="{9485A018-7302-406C-B51A-F8B8869A6225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26CDAD-B299-4BD3-8517-D528A0E77BC2}" type="parTrans" cxnId="{39C70A21-DB6E-4D2F-94BD-32BEC2F99D87}">
      <dgm:prSet/>
      <dgm:spPr/>
      <dgm:t>
        <a:bodyPr/>
        <a:lstStyle/>
        <a:p>
          <a:endParaRPr lang="ru-RU"/>
        </a:p>
      </dgm:t>
    </dgm:pt>
    <dgm:pt modelId="{EA71A6DF-306F-47C6-B07D-658AB8FA6A1E}" type="sibTrans" cxnId="{39C70A21-DB6E-4D2F-94BD-32BEC2F99D87}">
      <dgm:prSet/>
      <dgm:spPr/>
      <dgm:t>
        <a:bodyPr/>
        <a:lstStyle/>
        <a:p>
          <a:endParaRPr lang="ru-RU"/>
        </a:p>
      </dgm:t>
    </dgm:pt>
    <dgm:pt modelId="{507CC0AA-FD3D-42A7-9440-9B16B9547784}" type="pres">
      <dgm:prSet presAssocID="{782EB547-0BE5-42DD-B9E2-7FD15C2B7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86D05-8255-43ED-ADB9-F41361F559E3}" type="pres">
      <dgm:prSet presAssocID="{16E0A8AC-BC68-4127-BFDF-471E4F81AE20}" presName="linNode" presStyleCnt="0"/>
      <dgm:spPr/>
    </dgm:pt>
    <dgm:pt modelId="{64179D2F-BF11-425E-AEA7-46666450C0E6}" type="pres">
      <dgm:prSet presAssocID="{16E0A8AC-BC68-4127-BFDF-471E4F81AE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1CFA-3CF5-4A4B-B22B-7F555D627C00}" type="pres">
      <dgm:prSet presAssocID="{16E0A8AC-BC68-4127-BFDF-471E4F81AE2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05FD-7AF0-4743-B9D4-45817DFC1B08}" type="pres">
      <dgm:prSet presAssocID="{4D72C262-278A-4DD3-94E4-79CC5E32BEED}" presName="sp" presStyleCnt="0"/>
      <dgm:spPr/>
    </dgm:pt>
    <dgm:pt modelId="{979FA499-3231-403F-852C-D6C51C94F20F}" type="pres">
      <dgm:prSet presAssocID="{EEDFABE1-7B64-4103-BE1D-FD686E1C96ED}" presName="linNode" presStyleCnt="0"/>
      <dgm:spPr/>
    </dgm:pt>
    <dgm:pt modelId="{0ED05DDC-BAB2-489B-B745-A52F2D1A4313}" type="pres">
      <dgm:prSet presAssocID="{EEDFABE1-7B64-4103-BE1D-FD686E1C96E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3C6B3-E93A-4EDB-8B7E-46B8F1D16F9C}" type="pres">
      <dgm:prSet presAssocID="{EEDFABE1-7B64-4103-BE1D-FD686E1C96E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7BC6B-4D67-48A4-B163-E2A4CCF32DB5}" type="pres">
      <dgm:prSet presAssocID="{1779429C-E69B-41CF-9BD4-0523517421C1}" presName="sp" presStyleCnt="0"/>
      <dgm:spPr/>
    </dgm:pt>
    <dgm:pt modelId="{4BB5AB6D-83C8-40FD-98B1-AE0FE1727BE0}" type="pres">
      <dgm:prSet presAssocID="{868B7437-106C-41B3-AE43-3750D9BEB292}" presName="linNode" presStyleCnt="0"/>
      <dgm:spPr/>
    </dgm:pt>
    <dgm:pt modelId="{8A469D58-AE50-483F-BA8A-BB3F7681B7FB}" type="pres">
      <dgm:prSet presAssocID="{868B7437-106C-41B3-AE43-3750D9BEB2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AC72E-9FFE-4454-9706-9EA9FA79ED72}" type="pres">
      <dgm:prSet presAssocID="{868B7437-106C-41B3-AE43-3750D9BEB2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261E3-8A45-4DD0-AEC3-E9F739DE19F3}" srcId="{16E0A8AC-BC68-4127-BFDF-471E4F81AE20}" destId="{B649B114-AEA5-4BC8-9E2F-125B87CD7FA0}" srcOrd="0" destOrd="0" parTransId="{4178C09F-46F4-4D63-A806-714E945419BA}" sibTransId="{26566FC6-EF2B-427B-98C0-CACC27E08923}"/>
    <dgm:cxn modelId="{6085F501-8F4D-42AB-A727-A46DB45328A2}" type="presOf" srcId="{16E0A8AC-BC68-4127-BFDF-471E4F81AE20}" destId="{64179D2F-BF11-425E-AEA7-46666450C0E6}" srcOrd="0" destOrd="0" presId="urn:microsoft.com/office/officeart/2005/8/layout/vList5"/>
    <dgm:cxn modelId="{E843FC4F-8128-4CA7-BE9F-0185E85D63EA}" type="presOf" srcId="{B649B114-AEA5-4BC8-9E2F-125B87CD7FA0}" destId="{3BD01CFA-3CF5-4A4B-B22B-7F555D627C00}" srcOrd="0" destOrd="0" presId="urn:microsoft.com/office/officeart/2005/8/layout/vList5"/>
    <dgm:cxn modelId="{39C70A21-DB6E-4D2F-94BD-32BEC2F99D87}" srcId="{868B7437-106C-41B3-AE43-3750D9BEB292}" destId="{9485A018-7302-406C-B51A-F8B8869A6225}" srcOrd="0" destOrd="0" parTransId="{B026CDAD-B299-4BD3-8517-D528A0E77BC2}" sibTransId="{EA71A6DF-306F-47C6-B07D-658AB8FA6A1E}"/>
    <dgm:cxn modelId="{606F2C4E-E3C3-4CB4-9586-7D26591B040A}" type="presOf" srcId="{EEDFABE1-7B64-4103-BE1D-FD686E1C96ED}" destId="{0ED05DDC-BAB2-489B-B745-A52F2D1A4313}" srcOrd="0" destOrd="0" presId="urn:microsoft.com/office/officeart/2005/8/layout/vList5"/>
    <dgm:cxn modelId="{A3587E11-48CB-47A0-965A-32BD4A4E3995}" srcId="{782EB547-0BE5-42DD-B9E2-7FD15C2B751A}" destId="{EEDFABE1-7B64-4103-BE1D-FD686E1C96ED}" srcOrd="1" destOrd="0" parTransId="{B5B56CC7-5216-49B9-91B3-CDF1A973ABCA}" sibTransId="{1779429C-E69B-41CF-9BD4-0523517421C1}"/>
    <dgm:cxn modelId="{B4059FD5-E76B-4F21-9966-132C1776A516}" type="presOf" srcId="{782EB547-0BE5-42DD-B9E2-7FD15C2B751A}" destId="{507CC0AA-FD3D-42A7-9440-9B16B9547784}" srcOrd="0" destOrd="0" presId="urn:microsoft.com/office/officeart/2005/8/layout/vList5"/>
    <dgm:cxn modelId="{30C63BA8-50A3-4756-B3B6-9929F343DF0D}" srcId="{782EB547-0BE5-42DD-B9E2-7FD15C2B751A}" destId="{868B7437-106C-41B3-AE43-3750D9BEB292}" srcOrd="2" destOrd="0" parTransId="{5AEE1CAB-E01C-4D91-982B-715AB33C8401}" sibTransId="{8D7C7135-65BE-4D78-829D-8DE4CA3016F3}"/>
    <dgm:cxn modelId="{B1B8CAFC-466E-4666-A21D-B5184DCC6AAF}" srcId="{782EB547-0BE5-42DD-B9E2-7FD15C2B751A}" destId="{16E0A8AC-BC68-4127-BFDF-471E4F81AE20}" srcOrd="0" destOrd="0" parTransId="{0EE3550C-0B36-4F34-976F-6751D3854D47}" sibTransId="{4D72C262-278A-4DD3-94E4-79CC5E32BEED}"/>
    <dgm:cxn modelId="{873309C1-92ED-4DA7-9079-B25157E57697}" type="presOf" srcId="{868B7437-106C-41B3-AE43-3750D9BEB292}" destId="{8A469D58-AE50-483F-BA8A-BB3F7681B7FB}" srcOrd="0" destOrd="0" presId="urn:microsoft.com/office/officeart/2005/8/layout/vList5"/>
    <dgm:cxn modelId="{1B5CB778-379A-4165-AC2F-725860E36C26}" srcId="{EEDFABE1-7B64-4103-BE1D-FD686E1C96ED}" destId="{F627C09F-9D61-4886-925D-D92FF8DD23BA}" srcOrd="0" destOrd="0" parTransId="{1DB282AC-B117-447B-98F9-FDF2DAD311E3}" sibTransId="{54D1141A-9042-49ED-8BA3-0B4CC1547797}"/>
    <dgm:cxn modelId="{9DFE1694-5550-4307-8922-2A5617C6B91B}" type="presOf" srcId="{F627C09F-9D61-4886-925D-D92FF8DD23BA}" destId="{D703C6B3-E93A-4EDB-8B7E-46B8F1D16F9C}" srcOrd="0" destOrd="0" presId="urn:microsoft.com/office/officeart/2005/8/layout/vList5"/>
    <dgm:cxn modelId="{3B523EB4-6ADA-4326-A6E9-94FE7246EE3F}" type="presOf" srcId="{9485A018-7302-406C-B51A-F8B8869A6225}" destId="{E12AC72E-9FFE-4454-9706-9EA9FA79ED72}" srcOrd="0" destOrd="0" presId="urn:microsoft.com/office/officeart/2005/8/layout/vList5"/>
    <dgm:cxn modelId="{3FC2D195-3E89-49B2-AE54-B6D4045A8C2B}" type="presParOf" srcId="{507CC0AA-FD3D-42A7-9440-9B16B9547784}" destId="{95A86D05-8255-43ED-ADB9-F41361F559E3}" srcOrd="0" destOrd="0" presId="urn:microsoft.com/office/officeart/2005/8/layout/vList5"/>
    <dgm:cxn modelId="{0309D889-94E7-4A5E-BF41-1DEC40FE8A83}" type="presParOf" srcId="{95A86D05-8255-43ED-ADB9-F41361F559E3}" destId="{64179D2F-BF11-425E-AEA7-46666450C0E6}" srcOrd="0" destOrd="0" presId="urn:microsoft.com/office/officeart/2005/8/layout/vList5"/>
    <dgm:cxn modelId="{338DC769-71A5-41CD-9D4E-A2EF7F9ADE12}" type="presParOf" srcId="{95A86D05-8255-43ED-ADB9-F41361F559E3}" destId="{3BD01CFA-3CF5-4A4B-B22B-7F555D627C00}" srcOrd="1" destOrd="0" presId="urn:microsoft.com/office/officeart/2005/8/layout/vList5"/>
    <dgm:cxn modelId="{315E9FEF-EBB8-465B-BDE2-A381D0F0F77D}" type="presParOf" srcId="{507CC0AA-FD3D-42A7-9440-9B16B9547784}" destId="{FE0905FD-7AF0-4743-B9D4-45817DFC1B08}" srcOrd="1" destOrd="0" presId="urn:microsoft.com/office/officeart/2005/8/layout/vList5"/>
    <dgm:cxn modelId="{682ABE9C-10E3-4B2A-BAEB-12E3A2FA52AD}" type="presParOf" srcId="{507CC0AA-FD3D-42A7-9440-9B16B9547784}" destId="{979FA499-3231-403F-852C-D6C51C94F20F}" srcOrd="2" destOrd="0" presId="urn:microsoft.com/office/officeart/2005/8/layout/vList5"/>
    <dgm:cxn modelId="{43EA1E14-4DA8-4912-9242-F2937EA6DFC1}" type="presParOf" srcId="{979FA499-3231-403F-852C-D6C51C94F20F}" destId="{0ED05DDC-BAB2-489B-B745-A52F2D1A4313}" srcOrd="0" destOrd="0" presId="urn:microsoft.com/office/officeart/2005/8/layout/vList5"/>
    <dgm:cxn modelId="{108700AD-3913-4948-94C1-388C67BA6C69}" type="presParOf" srcId="{979FA499-3231-403F-852C-D6C51C94F20F}" destId="{D703C6B3-E93A-4EDB-8B7E-46B8F1D16F9C}" srcOrd="1" destOrd="0" presId="urn:microsoft.com/office/officeart/2005/8/layout/vList5"/>
    <dgm:cxn modelId="{2E27C23E-5F8B-4832-923C-482DB7486674}" type="presParOf" srcId="{507CC0AA-FD3D-42A7-9440-9B16B9547784}" destId="{F737BC6B-4D67-48A4-B163-E2A4CCF32DB5}" srcOrd="3" destOrd="0" presId="urn:microsoft.com/office/officeart/2005/8/layout/vList5"/>
    <dgm:cxn modelId="{08E8256C-B850-463D-A953-340508936D4D}" type="presParOf" srcId="{507CC0AA-FD3D-42A7-9440-9B16B9547784}" destId="{4BB5AB6D-83C8-40FD-98B1-AE0FE1727BE0}" srcOrd="4" destOrd="0" presId="urn:microsoft.com/office/officeart/2005/8/layout/vList5"/>
    <dgm:cxn modelId="{F386B439-0240-4FB1-A9DC-CB13229B0BA7}" type="presParOf" srcId="{4BB5AB6D-83C8-40FD-98B1-AE0FE1727BE0}" destId="{8A469D58-AE50-483F-BA8A-BB3F7681B7FB}" srcOrd="0" destOrd="0" presId="urn:microsoft.com/office/officeart/2005/8/layout/vList5"/>
    <dgm:cxn modelId="{AFCF1CB9-40D9-4369-A6FB-99429E8ECB15}" type="presParOf" srcId="{4BB5AB6D-83C8-40FD-98B1-AE0FE1727BE0}" destId="{E12AC72E-9FFE-4454-9706-9EA9FA79ED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6A224-76E8-4944-8FBF-86C7FAC11FA5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A601C-B92B-4322-A676-B17E9F0D3279}">
      <dgm:prSet phldrT="[Текст]" custT="1"/>
      <dgm:spPr>
        <a:solidFill>
          <a:schemeClr val="accent5">
            <a:lumMod val="75000"/>
          </a:schemeClr>
        </a:solidFill>
      </dgm:spPr>
      <dgm:t>
        <a:bodyPr vert="vert270"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МП Защита населения и территории от чрезвычайных ситуаций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B735167F-F165-42C8-A938-9A7C7E65D025}" type="par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012F05E-527E-408D-B81E-7BD321BB537B}" type="sib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27F4D85-24C3-4958-A922-21931B17690B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гражданской обороне, защите населения и территорий от чрезвычайных ситуаций природного и техногенного характера"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3DC7CB5-6EB8-4668-BA2B-6B3907E2172D}" type="parTrans" cxnId="{BAE72875-2274-4D0A-B872-820E5E291C25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6003A11-5751-408F-B477-BFFE645F8FBA}" type="sibTrans" cxnId="{BAE72875-2274-4D0A-B872-820E5E291C2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FEFD9D-CD6D-413B-8882-EBFBA160C3F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"Гражданская оборона, защита населения и территорий от чрезвычайных ситуаций природного и техногенного характера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F6EDC5A-92E2-41DA-AB2D-C4EA63BCCD3E}" type="parTrans" cxnId="{B66363F9-0139-4B6B-99AA-44D9DC33B7B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A7B6DCC0-0164-4B60-ABCC-F02BCDCABCFD}" type="sibTrans" cxnId="{B66363F9-0139-4B6B-99AA-44D9DC33B7B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022410EB-2515-474D-8DA9-D25CA5DBFC24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849331-D070-4FDC-8C0D-CB54ADF871A7}" type="parTrans" cxnId="{1126E98F-95A1-434C-AC0B-5160E07B0AF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1175FF9-880A-45F3-8C02-F7F36EA9009E}" type="sibTrans" cxnId="{1126E98F-95A1-434C-AC0B-5160E07B0AF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2C172BD-F244-4380-BC22-4EA78583A6D8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"Осуществление мероприятий по участию в профилактике терроризма и экстремизма 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8786657-861B-4E5E-B8DA-4DA416165BB0}" type="parTrans" cxnId="{8720D0F9-E586-42E7-A002-ACF8B429A0DD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42CCD08-777A-4942-A0AB-B74376DE0852}" type="sibTrans" cxnId="{8720D0F9-E586-42E7-A002-ACF8B429A0DD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140834-59E4-4D89-A7FB-EE6C98BCAD2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"Профилактика терроризма и экстремизма"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098D07-F174-4395-95FA-07C645CFCE26}" type="parTrans" cxnId="{27C1F8B2-2AF4-4DB3-8B9A-9EB097B3538B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471E8CB-BE7D-440D-A59B-CDB58CF878FC}" type="sibTrans" cxnId="{27C1F8B2-2AF4-4DB3-8B9A-9EB097B3538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5CA6C92-BB2A-4E5A-99CB-735B9EC15E1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"Предупреждении и ликвидации  последствий чрезвычайных ситуаций и обеспечению пожарной безопасности, в том числе обеспечение безопасности людей на водных объектах, охрана их жизни и здоровья"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15BC65-5A79-47EC-B827-C05FB41A99C6}" type="parTrans" cxnId="{BF631F91-56C6-46EF-9DB1-1B302C56C2A2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4A2C061-63FB-4937-8FD6-54FD6A0DECDB}" type="sibTrans" cxnId="{BF631F91-56C6-46EF-9DB1-1B302C56C2A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7A9753C-CBA0-4DDA-ACFE-FF0C980A04BC}" type="pres">
      <dgm:prSet presAssocID="{60C6A224-76E8-4944-8FBF-86C7FAC11F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9A327-93E4-4C98-B9A8-FDA00D62A29D}" type="pres">
      <dgm:prSet presAssocID="{9CAA601C-B92B-4322-A676-B17E9F0D3279}" presName="root1" presStyleCnt="0"/>
      <dgm:spPr/>
    </dgm:pt>
    <dgm:pt modelId="{0A9E5BD2-2B42-4C2B-B8EC-30637D708F3E}" type="pres">
      <dgm:prSet presAssocID="{9CAA601C-B92B-4322-A676-B17E9F0D3279}" presName="LevelOneTextNode" presStyleLbl="node0" presStyleIdx="0" presStyleCnt="1" custScaleX="46954" custScaleY="341514" custLinFactNeighborX="3685" custLinFactNeighborY="10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2E5C1-D93B-4DCB-9180-E8F641E0FE0A}" type="pres">
      <dgm:prSet presAssocID="{9CAA601C-B92B-4322-A676-B17E9F0D3279}" presName="level2hierChild" presStyleCnt="0"/>
      <dgm:spPr/>
    </dgm:pt>
    <dgm:pt modelId="{71E25492-6373-4F27-BD27-920CD79239B5}" type="pres">
      <dgm:prSet presAssocID="{23DC7CB5-6EB8-4668-BA2B-6B3907E2172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534AEFD-690E-4705-9C14-EEED46E6138F}" type="pres">
      <dgm:prSet presAssocID="{23DC7CB5-6EB8-4668-BA2B-6B3907E2172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BC1E2F1-3250-4D2A-BE88-AF523F4A8879}" type="pres">
      <dgm:prSet presAssocID="{427F4D85-24C3-4958-A922-21931B17690B}" presName="root2" presStyleCnt="0"/>
      <dgm:spPr/>
    </dgm:pt>
    <dgm:pt modelId="{B91842FF-4D99-4C23-B4A2-245B42865DD5}" type="pres">
      <dgm:prSet presAssocID="{427F4D85-24C3-4958-A922-21931B17690B}" presName="LevelTwoTextNode" presStyleLbl="node2" presStyleIdx="0" presStyleCnt="3" custScaleY="99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BF320-5C1F-45E8-A4CD-B409237410ED}" type="pres">
      <dgm:prSet presAssocID="{427F4D85-24C3-4958-A922-21931B17690B}" presName="level3hierChild" presStyleCnt="0"/>
      <dgm:spPr/>
    </dgm:pt>
    <dgm:pt modelId="{851BD1AE-59CE-4DB1-9627-9B434561F6DB}" type="pres">
      <dgm:prSet presAssocID="{DF6EDC5A-92E2-41DA-AB2D-C4EA63BCCD3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0CE1B96-6654-4519-811B-EF36A0B4427A}" type="pres">
      <dgm:prSet presAssocID="{DF6EDC5A-92E2-41DA-AB2D-C4EA63BCCD3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413094B-7151-4103-9070-99FBD2D6AD29}" type="pres">
      <dgm:prSet presAssocID="{DEFEFD9D-CD6D-413B-8882-EBFBA160C3F0}" presName="root2" presStyleCnt="0"/>
      <dgm:spPr/>
    </dgm:pt>
    <dgm:pt modelId="{1E13A011-9EF1-4F40-801A-147F8D1E4D10}" type="pres">
      <dgm:prSet presAssocID="{DEFEFD9D-CD6D-413B-8882-EBFBA160C3F0}" presName="LevelTwoTextNode" presStyleLbl="node3" presStyleIdx="0" presStyleCnt="3" custScaleY="109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2FA50-73D8-4ABD-B7AC-5CF08A882C3E}" type="pres">
      <dgm:prSet presAssocID="{DEFEFD9D-CD6D-413B-8882-EBFBA160C3F0}" presName="level3hierChild" presStyleCnt="0"/>
      <dgm:spPr/>
    </dgm:pt>
    <dgm:pt modelId="{578FBC7A-75A3-4631-87F7-3828A14DF43F}" type="pres">
      <dgm:prSet presAssocID="{4C849331-D070-4FDC-8C0D-CB54ADF871A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E8E6867-E2AA-4028-9755-3B730373AD22}" type="pres">
      <dgm:prSet presAssocID="{4C849331-D070-4FDC-8C0D-CB54ADF871A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4767092-5E25-4C4F-A1F4-8FC1A348D03C}" type="pres">
      <dgm:prSet presAssocID="{022410EB-2515-474D-8DA9-D25CA5DBFC24}" presName="root2" presStyleCnt="0"/>
      <dgm:spPr/>
    </dgm:pt>
    <dgm:pt modelId="{E5DF813F-1832-46B5-BE61-696048D79E7C}" type="pres">
      <dgm:prSet presAssocID="{022410EB-2515-474D-8DA9-D25CA5DBFC24}" presName="LevelTwoTextNode" presStyleLbl="node2" presStyleIdx="1" presStyleCnt="3" custScaleY="154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C77D4-4A94-4FDF-A398-65EBE6BF6339}" type="pres">
      <dgm:prSet presAssocID="{022410EB-2515-474D-8DA9-D25CA5DBFC24}" presName="level3hierChild" presStyleCnt="0"/>
      <dgm:spPr/>
    </dgm:pt>
    <dgm:pt modelId="{03728060-3399-4056-96F5-33EDA4FC9914}" type="pres">
      <dgm:prSet presAssocID="{CB15BC65-5A79-47EC-B827-C05FB41A99C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CED151C-2052-4ED0-A494-850C76E4A373}" type="pres">
      <dgm:prSet presAssocID="{CB15BC65-5A79-47EC-B827-C05FB41A99C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803D273-DABF-4BA9-A093-A395F07838D3}" type="pres">
      <dgm:prSet presAssocID="{85CA6C92-BB2A-4E5A-99CB-735B9EC15E11}" presName="root2" presStyleCnt="0"/>
      <dgm:spPr/>
    </dgm:pt>
    <dgm:pt modelId="{BA846D3B-A5F2-4592-A2CD-B8368D6C58DF}" type="pres">
      <dgm:prSet presAssocID="{85CA6C92-BB2A-4E5A-99CB-735B9EC15E11}" presName="LevelTwoTextNode" presStyleLbl="node3" presStyleIdx="1" presStyleCnt="3" custScaleY="124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369DE-4BFD-4680-A36C-394CE5A1B35A}" type="pres">
      <dgm:prSet presAssocID="{85CA6C92-BB2A-4E5A-99CB-735B9EC15E11}" presName="level3hierChild" presStyleCnt="0"/>
      <dgm:spPr/>
    </dgm:pt>
    <dgm:pt modelId="{D9E2C167-C1FF-4090-B403-34BC4333E346}" type="pres">
      <dgm:prSet presAssocID="{08786657-861B-4E5E-B8DA-4DA416165BB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60B2FA4-0BCB-4F7C-9B19-743182816BCF}" type="pres">
      <dgm:prSet presAssocID="{08786657-861B-4E5E-B8DA-4DA416165BB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38C9F8-3F4E-4B69-B889-BFC99CE5BE47}" type="pres">
      <dgm:prSet presAssocID="{E2C172BD-F244-4380-BC22-4EA78583A6D8}" presName="root2" presStyleCnt="0"/>
      <dgm:spPr/>
    </dgm:pt>
    <dgm:pt modelId="{EFFD8193-F8E8-41DE-8B7C-63DEF18D2EC6}" type="pres">
      <dgm:prSet presAssocID="{E2C172BD-F244-4380-BC22-4EA78583A6D8}" presName="LevelTwoTextNode" presStyleLbl="node2" presStyleIdx="2" presStyleCnt="3" custScaleY="80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9683B-8D88-454B-8F34-67F5FA9F04EF}" type="pres">
      <dgm:prSet presAssocID="{E2C172BD-F244-4380-BC22-4EA78583A6D8}" presName="level3hierChild" presStyleCnt="0"/>
      <dgm:spPr/>
    </dgm:pt>
    <dgm:pt modelId="{58A54262-3232-4199-986D-F9203F41DE4B}" type="pres">
      <dgm:prSet presAssocID="{57098D07-F174-4395-95FA-07C645CFCE2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606D93F-65FD-46D8-86F6-A14323E90DDD}" type="pres">
      <dgm:prSet presAssocID="{57098D07-F174-4395-95FA-07C645CFCE2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D0B91D1-D06D-4272-A67F-CC449681814E}" type="pres">
      <dgm:prSet presAssocID="{DE140834-59E4-4D89-A7FB-EE6C98BCAD2E}" presName="root2" presStyleCnt="0"/>
      <dgm:spPr/>
    </dgm:pt>
    <dgm:pt modelId="{CEFF6DD6-4C0F-4717-A58C-178D690FB84B}" type="pres">
      <dgm:prSet presAssocID="{DE140834-59E4-4D89-A7FB-EE6C98BCAD2E}" presName="LevelTwoTextNode" presStyleLbl="node3" presStyleIdx="2" presStyleCnt="3" custScaleY="97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1A1E8-65AB-47AD-98AD-2E1253BA1637}" type="pres">
      <dgm:prSet presAssocID="{DE140834-59E4-4D89-A7FB-EE6C98BCAD2E}" presName="level3hierChild" presStyleCnt="0"/>
      <dgm:spPr/>
    </dgm:pt>
  </dgm:ptLst>
  <dgm:cxnLst>
    <dgm:cxn modelId="{BF631F91-56C6-46EF-9DB1-1B302C56C2A2}" srcId="{022410EB-2515-474D-8DA9-D25CA5DBFC24}" destId="{85CA6C92-BB2A-4E5A-99CB-735B9EC15E11}" srcOrd="0" destOrd="0" parTransId="{CB15BC65-5A79-47EC-B827-C05FB41A99C6}" sibTransId="{F4A2C061-63FB-4937-8FD6-54FD6A0DECDB}"/>
    <dgm:cxn modelId="{9835B120-C8CC-4D54-A4C9-CBD9B84BADDA}" type="presOf" srcId="{427F4D85-24C3-4958-A922-21931B17690B}" destId="{B91842FF-4D99-4C23-B4A2-245B42865DD5}" srcOrd="0" destOrd="0" presId="urn:microsoft.com/office/officeart/2005/8/layout/hierarchy2"/>
    <dgm:cxn modelId="{0E05082A-39B2-4953-94E4-451BA5094F9A}" type="presOf" srcId="{57098D07-F174-4395-95FA-07C645CFCE26}" destId="{58A54262-3232-4199-986D-F9203F41DE4B}" srcOrd="0" destOrd="0" presId="urn:microsoft.com/office/officeart/2005/8/layout/hierarchy2"/>
    <dgm:cxn modelId="{8720D0F9-E586-42E7-A002-ACF8B429A0DD}" srcId="{9CAA601C-B92B-4322-A676-B17E9F0D3279}" destId="{E2C172BD-F244-4380-BC22-4EA78583A6D8}" srcOrd="2" destOrd="0" parTransId="{08786657-861B-4E5E-B8DA-4DA416165BB0}" sibTransId="{442CCD08-777A-4942-A0AB-B74376DE0852}"/>
    <dgm:cxn modelId="{A041FD6A-EEA6-4EA8-BA69-1ABCE7919683}" type="presOf" srcId="{23DC7CB5-6EB8-4668-BA2B-6B3907E2172D}" destId="{71E25492-6373-4F27-BD27-920CD79239B5}" srcOrd="0" destOrd="0" presId="urn:microsoft.com/office/officeart/2005/8/layout/hierarchy2"/>
    <dgm:cxn modelId="{71964EEB-8AAE-4CC8-96F2-341CCDBC9DBC}" type="presOf" srcId="{DE140834-59E4-4D89-A7FB-EE6C98BCAD2E}" destId="{CEFF6DD6-4C0F-4717-A58C-178D690FB84B}" srcOrd="0" destOrd="0" presId="urn:microsoft.com/office/officeart/2005/8/layout/hierarchy2"/>
    <dgm:cxn modelId="{694D3B1F-676F-4723-9A5A-F0831911A332}" type="presOf" srcId="{4C849331-D070-4FDC-8C0D-CB54ADF871A7}" destId="{578FBC7A-75A3-4631-87F7-3828A14DF43F}" srcOrd="0" destOrd="0" presId="urn:microsoft.com/office/officeart/2005/8/layout/hierarchy2"/>
    <dgm:cxn modelId="{57725EAC-459B-448D-B699-D4FFA9911B25}" type="presOf" srcId="{022410EB-2515-474D-8DA9-D25CA5DBFC24}" destId="{E5DF813F-1832-46B5-BE61-696048D79E7C}" srcOrd="0" destOrd="0" presId="urn:microsoft.com/office/officeart/2005/8/layout/hierarchy2"/>
    <dgm:cxn modelId="{ACAB7386-A5C8-4A8A-B905-8EC7D1D4AAB8}" type="presOf" srcId="{57098D07-F174-4395-95FA-07C645CFCE26}" destId="{4606D93F-65FD-46D8-86F6-A14323E90DDD}" srcOrd="1" destOrd="0" presId="urn:microsoft.com/office/officeart/2005/8/layout/hierarchy2"/>
    <dgm:cxn modelId="{B66363F9-0139-4B6B-99AA-44D9DC33B7BC}" srcId="{427F4D85-24C3-4958-A922-21931B17690B}" destId="{DEFEFD9D-CD6D-413B-8882-EBFBA160C3F0}" srcOrd="0" destOrd="0" parTransId="{DF6EDC5A-92E2-41DA-AB2D-C4EA63BCCD3E}" sibTransId="{A7B6DCC0-0164-4B60-ABCC-F02BCDCABCFD}"/>
    <dgm:cxn modelId="{1FF82174-8DCA-453D-B7C2-1085A8AB2E01}" type="presOf" srcId="{9CAA601C-B92B-4322-A676-B17E9F0D3279}" destId="{0A9E5BD2-2B42-4C2B-B8EC-30637D708F3E}" srcOrd="0" destOrd="0" presId="urn:microsoft.com/office/officeart/2005/8/layout/hierarchy2"/>
    <dgm:cxn modelId="{91C8D1D1-8E8D-4547-9BE5-0F630BEE8F03}" type="presOf" srcId="{85CA6C92-BB2A-4E5A-99CB-735B9EC15E11}" destId="{BA846D3B-A5F2-4592-A2CD-B8368D6C58DF}" srcOrd="0" destOrd="0" presId="urn:microsoft.com/office/officeart/2005/8/layout/hierarchy2"/>
    <dgm:cxn modelId="{59F81382-75E6-463C-A1ED-3231C2C3C3AA}" type="presOf" srcId="{DEFEFD9D-CD6D-413B-8882-EBFBA160C3F0}" destId="{1E13A011-9EF1-4F40-801A-147F8D1E4D10}" srcOrd="0" destOrd="0" presId="urn:microsoft.com/office/officeart/2005/8/layout/hierarchy2"/>
    <dgm:cxn modelId="{78048801-B7B3-47C0-9B6F-1BD2FBDF3629}" srcId="{60C6A224-76E8-4944-8FBF-86C7FAC11FA5}" destId="{9CAA601C-B92B-4322-A676-B17E9F0D3279}" srcOrd="0" destOrd="0" parTransId="{B735167F-F165-42C8-A938-9A7C7E65D025}" sibTransId="{E012F05E-527E-408D-B81E-7BD321BB537B}"/>
    <dgm:cxn modelId="{BAE72875-2274-4D0A-B872-820E5E291C25}" srcId="{9CAA601C-B92B-4322-A676-B17E9F0D3279}" destId="{427F4D85-24C3-4958-A922-21931B17690B}" srcOrd="0" destOrd="0" parTransId="{23DC7CB5-6EB8-4668-BA2B-6B3907E2172D}" sibTransId="{B6003A11-5751-408F-B477-BFFE645F8FBA}"/>
    <dgm:cxn modelId="{D43D9456-6F2F-4C81-AE61-59ABC8EBCBE7}" type="presOf" srcId="{23DC7CB5-6EB8-4668-BA2B-6B3907E2172D}" destId="{0534AEFD-690E-4705-9C14-EEED46E6138F}" srcOrd="1" destOrd="0" presId="urn:microsoft.com/office/officeart/2005/8/layout/hierarchy2"/>
    <dgm:cxn modelId="{1126E98F-95A1-434C-AC0B-5160E07B0AFC}" srcId="{9CAA601C-B92B-4322-A676-B17E9F0D3279}" destId="{022410EB-2515-474D-8DA9-D25CA5DBFC24}" srcOrd="1" destOrd="0" parTransId="{4C849331-D070-4FDC-8C0D-CB54ADF871A7}" sibTransId="{31175FF9-880A-45F3-8C02-F7F36EA9009E}"/>
    <dgm:cxn modelId="{AC8A6A96-DB2B-4178-8ECB-4A55ECEE4AA3}" type="presOf" srcId="{08786657-861B-4E5E-B8DA-4DA416165BB0}" destId="{E60B2FA4-0BCB-4F7C-9B19-743182816BCF}" srcOrd="1" destOrd="0" presId="urn:microsoft.com/office/officeart/2005/8/layout/hierarchy2"/>
    <dgm:cxn modelId="{61BACC01-F60B-4F58-833E-D3B017FF6C3F}" type="presOf" srcId="{DF6EDC5A-92E2-41DA-AB2D-C4EA63BCCD3E}" destId="{B0CE1B96-6654-4519-811B-EF36A0B4427A}" srcOrd="1" destOrd="0" presId="urn:microsoft.com/office/officeart/2005/8/layout/hierarchy2"/>
    <dgm:cxn modelId="{E689DAD3-D24D-484A-8CDB-3C399E4F03E2}" type="presOf" srcId="{CB15BC65-5A79-47EC-B827-C05FB41A99C6}" destId="{9CED151C-2052-4ED0-A494-850C76E4A373}" srcOrd="1" destOrd="0" presId="urn:microsoft.com/office/officeart/2005/8/layout/hierarchy2"/>
    <dgm:cxn modelId="{979F488F-0D8C-42E2-A64D-12E524F8460D}" type="presOf" srcId="{E2C172BD-F244-4380-BC22-4EA78583A6D8}" destId="{EFFD8193-F8E8-41DE-8B7C-63DEF18D2EC6}" srcOrd="0" destOrd="0" presId="urn:microsoft.com/office/officeart/2005/8/layout/hierarchy2"/>
    <dgm:cxn modelId="{27C1F8B2-2AF4-4DB3-8B9A-9EB097B3538B}" srcId="{E2C172BD-F244-4380-BC22-4EA78583A6D8}" destId="{DE140834-59E4-4D89-A7FB-EE6C98BCAD2E}" srcOrd="0" destOrd="0" parTransId="{57098D07-F174-4395-95FA-07C645CFCE26}" sibTransId="{D471E8CB-BE7D-440D-A59B-CDB58CF878FC}"/>
    <dgm:cxn modelId="{557000FD-E405-469D-9CC0-B65C3C9372F3}" type="presOf" srcId="{08786657-861B-4E5E-B8DA-4DA416165BB0}" destId="{D9E2C167-C1FF-4090-B403-34BC4333E346}" srcOrd="0" destOrd="0" presId="urn:microsoft.com/office/officeart/2005/8/layout/hierarchy2"/>
    <dgm:cxn modelId="{27D2F910-4D99-4AF9-BA3D-4C07F84B59F7}" type="presOf" srcId="{4C849331-D070-4FDC-8C0D-CB54ADF871A7}" destId="{2E8E6867-E2AA-4028-9755-3B730373AD22}" srcOrd="1" destOrd="0" presId="urn:microsoft.com/office/officeart/2005/8/layout/hierarchy2"/>
    <dgm:cxn modelId="{4328FA8E-D5B8-43B3-8217-C5ABBF40C1A5}" type="presOf" srcId="{60C6A224-76E8-4944-8FBF-86C7FAC11FA5}" destId="{F7A9753C-CBA0-4DDA-ACFE-FF0C980A04BC}" srcOrd="0" destOrd="0" presId="urn:microsoft.com/office/officeart/2005/8/layout/hierarchy2"/>
    <dgm:cxn modelId="{3F888A96-2D0F-4056-BEF4-92C8095A615B}" type="presOf" srcId="{DF6EDC5A-92E2-41DA-AB2D-C4EA63BCCD3E}" destId="{851BD1AE-59CE-4DB1-9627-9B434561F6DB}" srcOrd="0" destOrd="0" presId="urn:microsoft.com/office/officeart/2005/8/layout/hierarchy2"/>
    <dgm:cxn modelId="{BA8A72DE-D936-4D53-8D53-1A3F87FA1AFC}" type="presOf" srcId="{CB15BC65-5A79-47EC-B827-C05FB41A99C6}" destId="{03728060-3399-4056-96F5-33EDA4FC9914}" srcOrd="0" destOrd="0" presId="urn:microsoft.com/office/officeart/2005/8/layout/hierarchy2"/>
    <dgm:cxn modelId="{B802AA9A-43ED-41C1-B135-72108C72D72B}" type="presParOf" srcId="{F7A9753C-CBA0-4DDA-ACFE-FF0C980A04BC}" destId="{2FE9A327-93E4-4C98-B9A8-FDA00D62A29D}" srcOrd="0" destOrd="0" presId="urn:microsoft.com/office/officeart/2005/8/layout/hierarchy2"/>
    <dgm:cxn modelId="{E068C0CE-7BBB-4173-AB57-ACC6D7E17226}" type="presParOf" srcId="{2FE9A327-93E4-4C98-B9A8-FDA00D62A29D}" destId="{0A9E5BD2-2B42-4C2B-B8EC-30637D708F3E}" srcOrd="0" destOrd="0" presId="urn:microsoft.com/office/officeart/2005/8/layout/hierarchy2"/>
    <dgm:cxn modelId="{720048FE-E080-4046-93AC-5B6814619D53}" type="presParOf" srcId="{2FE9A327-93E4-4C98-B9A8-FDA00D62A29D}" destId="{3172E5C1-D93B-4DCB-9180-E8F641E0FE0A}" srcOrd="1" destOrd="0" presId="urn:microsoft.com/office/officeart/2005/8/layout/hierarchy2"/>
    <dgm:cxn modelId="{516E5951-CB14-4B97-9109-8EFE20F60701}" type="presParOf" srcId="{3172E5C1-D93B-4DCB-9180-E8F641E0FE0A}" destId="{71E25492-6373-4F27-BD27-920CD79239B5}" srcOrd="0" destOrd="0" presId="urn:microsoft.com/office/officeart/2005/8/layout/hierarchy2"/>
    <dgm:cxn modelId="{BDC98BE8-DDCA-4F27-B041-F1DBEFE1899C}" type="presParOf" srcId="{71E25492-6373-4F27-BD27-920CD79239B5}" destId="{0534AEFD-690E-4705-9C14-EEED46E6138F}" srcOrd="0" destOrd="0" presId="urn:microsoft.com/office/officeart/2005/8/layout/hierarchy2"/>
    <dgm:cxn modelId="{B1449C49-548B-4670-921B-4263854074CB}" type="presParOf" srcId="{3172E5C1-D93B-4DCB-9180-E8F641E0FE0A}" destId="{BBC1E2F1-3250-4D2A-BE88-AF523F4A8879}" srcOrd="1" destOrd="0" presId="urn:microsoft.com/office/officeart/2005/8/layout/hierarchy2"/>
    <dgm:cxn modelId="{BCE1CC50-BC5C-46AB-8AE7-5FF7EF369181}" type="presParOf" srcId="{BBC1E2F1-3250-4D2A-BE88-AF523F4A8879}" destId="{B91842FF-4D99-4C23-B4A2-245B42865DD5}" srcOrd="0" destOrd="0" presId="urn:microsoft.com/office/officeart/2005/8/layout/hierarchy2"/>
    <dgm:cxn modelId="{729D2B1C-0A18-4162-8BA0-50E84D89E0D6}" type="presParOf" srcId="{BBC1E2F1-3250-4D2A-BE88-AF523F4A8879}" destId="{717BF320-5C1F-45E8-A4CD-B409237410ED}" srcOrd="1" destOrd="0" presId="urn:microsoft.com/office/officeart/2005/8/layout/hierarchy2"/>
    <dgm:cxn modelId="{5282A016-8E23-4685-BD6E-2339BF190BB2}" type="presParOf" srcId="{717BF320-5C1F-45E8-A4CD-B409237410ED}" destId="{851BD1AE-59CE-4DB1-9627-9B434561F6DB}" srcOrd="0" destOrd="0" presId="urn:microsoft.com/office/officeart/2005/8/layout/hierarchy2"/>
    <dgm:cxn modelId="{CBC81345-42BD-4FD1-8E87-1764DEAE4F50}" type="presParOf" srcId="{851BD1AE-59CE-4DB1-9627-9B434561F6DB}" destId="{B0CE1B96-6654-4519-811B-EF36A0B4427A}" srcOrd="0" destOrd="0" presId="urn:microsoft.com/office/officeart/2005/8/layout/hierarchy2"/>
    <dgm:cxn modelId="{25FC67CC-BA61-4CCA-B0AA-B0C777063B5F}" type="presParOf" srcId="{717BF320-5C1F-45E8-A4CD-B409237410ED}" destId="{F413094B-7151-4103-9070-99FBD2D6AD29}" srcOrd="1" destOrd="0" presId="urn:microsoft.com/office/officeart/2005/8/layout/hierarchy2"/>
    <dgm:cxn modelId="{F5C7D73A-4DFE-4EFF-A9A1-AD167ED67AC9}" type="presParOf" srcId="{F413094B-7151-4103-9070-99FBD2D6AD29}" destId="{1E13A011-9EF1-4F40-801A-147F8D1E4D10}" srcOrd="0" destOrd="0" presId="urn:microsoft.com/office/officeart/2005/8/layout/hierarchy2"/>
    <dgm:cxn modelId="{DB5E486B-ACF2-420F-90D8-189D0BDA3B14}" type="presParOf" srcId="{F413094B-7151-4103-9070-99FBD2D6AD29}" destId="{46C2FA50-73D8-4ABD-B7AC-5CF08A882C3E}" srcOrd="1" destOrd="0" presId="urn:microsoft.com/office/officeart/2005/8/layout/hierarchy2"/>
    <dgm:cxn modelId="{86D42DC1-423B-4304-ACA2-EAAC4A0778AE}" type="presParOf" srcId="{3172E5C1-D93B-4DCB-9180-E8F641E0FE0A}" destId="{578FBC7A-75A3-4631-87F7-3828A14DF43F}" srcOrd="2" destOrd="0" presId="urn:microsoft.com/office/officeart/2005/8/layout/hierarchy2"/>
    <dgm:cxn modelId="{942DE5B2-F9AB-4821-83A7-CB18B9A4F1F6}" type="presParOf" srcId="{578FBC7A-75A3-4631-87F7-3828A14DF43F}" destId="{2E8E6867-E2AA-4028-9755-3B730373AD22}" srcOrd="0" destOrd="0" presId="urn:microsoft.com/office/officeart/2005/8/layout/hierarchy2"/>
    <dgm:cxn modelId="{2846F5D3-EEB3-4A1B-976F-58E00BBF2DA6}" type="presParOf" srcId="{3172E5C1-D93B-4DCB-9180-E8F641E0FE0A}" destId="{A4767092-5E25-4C4F-A1F4-8FC1A348D03C}" srcOrd="3" destOrd="0" presId="urn:microsoft.com/office/officeart/2005/8/layout/hierarchy2"/>
    <dgm:cxn modelId="{7F59F666-CA52-4AAC-9E5C-069693D339B9}" type="presParOf" srcId="{A4767092-5E25-4C4F-A1F4-8FC1A348D03C}" destId="{E5DF813F-1832-46B5-BE61-696048D79E7C}" srcOrd="0" destOrd="0" presId="urn:microsoft.com/office/officeart/2005/8/layout/hierarchy2"/>
    <dgm:cxn modelId="{EF8C7761-76BB-4588-8FD5-03E2CAFD0FBB}" type="presParOf" srcId="{A4767092-5E25-4C4F-A1F4-8FC1A348D03C}" destId="{D53C77D4-4A94-4FDF-A398-65EBE6BF6339}" srcOrd="1" destOrd="0" presId="urn:microsoft.com/office/officeart/2005/8/layout/hierarchy2"/>
    <dgm:cxn modelId="{AFA8C4C2-84E2-4E5F-961E-7BCC09863CA6}" type="presParOf" srcId="{D53C77D4-4A94-4FDF-A398-65EBE6BF6339}" destId="{03728060-3399-4056-96F5-33EDA4FC9914}" srcOrd="0" destOrd="0" presId="urn:microsoft.com/office/officeart/2005/8/layout/hierarchy2"/>
    <dgm:cxn modelId="{CDC59088-3281-4695-98C6-65943B3101B7}" type="presParOf" srcId="{03728060-3399-4056-96F5-33EDA4FC9914}" destId="{9CED151C-2052-4ED0-A494-850C76E4A373}" srcOrd="0" destOrd="0" presId="urn:microsoft.com/office/officeart/2005/8/layout/hierarchy2"/>
    <dgm:cxn modelId="{833F8A83-3E7B-4834-AAE8-B04AA32BF933}" type="presParOf" srcId="{D53C77D4-4A94-4FDF-A398-65EBE6BF6339}" destId="{0803D273-DABF-4BA9-A093-A395F07838D3}" srcOrd="1" destOrd="0" presId="urn:microsoft.com/office/officeart/2005/8/layout/hierarchy2"/>
    <dgm:cxn modelId="{661FADB0-3EA7-479B-85E0-148352E519A4}" type="presParOf" srcId="{0803D273-DABF-4BA9-A093-A395F07838D3}" destId="{BA846D3B-A5F2-4592-A2CD-B8368D6C58DF}" srcOrd="0" destOrd="0" presId="urn:microsoft.com/office/officeart/2005/8/layout/hierarchy2"/>
    <dgm:cxn modelId="{4E83C5DD-6617-47F4-935E-30AD9A4C0198}" type="presParOf" srcId="{0803D273-DABF-4BA9-A093-A395F07838D3}" destId="{8A0369DE-4BFD-4680-A36C-394CE5A1B35A}" srcOrd="1" destOrd="0" presId="urn:microsoft.com/office/officeart/2005/8/layout/hierarchy2"/>
    <dgm:cxn modelId="{35A4A25E-B64A-40ED-931C-9CC55A1EC00B}" type="presParOf" srcId="{3172E5C1-D93B-4DCB-9180-E8F641E0FE0A}" destId="{D9E2C167-C1FF-4090-B403-34BC4333E346}" srcOrd="4" destOrd="0" presId="urn:microsoft.com/office/officeart/2005/8/layout/hierarchy2"/>
    <dgm:cxn modelId="{D811F857-E7A7-4E04-B193-66F3525EB86F}" type="presParOf" srcId="{D9E2C167-C1FF-4090-B403-34BC4333E346}" destId="{E60B2FA4-0BCB-4F7C-9B19-743182816BCF}" srcOrd="0" destOrd="0" presId="urn:microsoft.com/office/officeart/2005/8/layout/hierarchy2"/>
    <dgm:cxn modelId="{80600124-1EE8-4BAF-B6C5-ABCCAD096F17}" type="presParOf" srcId="{3172E5C1-D93B-4DCB-9180-E8F641E0FE0A}" destId="{8B38C9F8-3F4E-4B69-B889-BFC99CE5BE47}" srcOrd="5" destOrd="0" presId="urn:microsoft.com/office/officeart/2005/8/layout/hierarchy2"/>
    <dgm:cxn modelId="{C9E4E0E8-2ACF-46FE-9ACC-794E2D284313}" type="presParOf" srcId="{8B38C9F8-3F4E-4B69-B889-BFC99CE5BE47}" destId="{EFFD8193-F8E8-41DE-8B7C-63DEF18D2EC6}" srcOrd="0" destOrd="0" presId="urn:microsoft.com/office/officeart/2005/8/layout/hierarchy2"/>
    <dgm:cxn modelId="{90573238-D36A-4D57-BA51-53383BD7945C}" type="presParOf" srcId="{8B38C9F8-3F4E-4B69-B889-BFC99CE5BE47}" destId="{7729683B-8D88-454B-8F34-67F5FA9F04EF}" srcOrd="1" destOrd="0" presId="urn:microsoft.com/office/officeart/2005/8/layout/hierarchy2"/>
    <dgm:cxn modelId="{110CB7CB-5900-4DD5-84BD-BE4F69488C79}" type="presParOf" srcId="{7729683B-8D88-454B-8F34-67F5FA9F04EF}" destId="{58A54262-3232-4199-986D-F9203F41DE4B}" srcOrd="0" destOrd="0" presId="urn:microsoft.com/office/officeart/2005/8/layout/hierarchy2"/>
    <dgm:cxn modelId="{BA530963-2561-4C04-B704-2DBAD564A062}" type="presParOf" srcId="{58A54262-3232-4199-986D-F9203F41DE4B}" destId="{4606D93F-65FD-46D8-86F6-A14323E90DDD}" srcOrd="0" destOrd="0" presId="urn:microsoft.com/office/officeart/2005/8/layout/hierarchy2"/>
    <dgm:cxn modelId="{E1F40BF6-BB68-4596-95D6-274D1761429F}" type="presParOf" srcId="{7729683B-8D88-454B-8F34-67F5FA9F04EF}" destId="{FD0B91D1-D06D-4272-A67F-CC449681814E}" srcOrd="1" destOrd="0" presId="urn:microsoft.com/office/officeart/2005/8/layout/hierarchy2"/>
    <dgm:cxn modelId="{620D3267-4D56-48DC-B8ED-9022CE3BEAA8}" type="presParOf" srcId="{FD0B91D1-D06D-4272-A67F-CC449681814E}" destId="{CEFF6DD6-4C0F-4717-A58C-178D690FB84B}" srcOrd="0" destOrd="0" presId="urn:microsoft.com/office/officeart/2005/8/layout/hierarchy2"/>
    <dgm:cxn modelId="{7F9EEC81-AF7F-44A4-BE03-23938479ABED}" type="presParOf" srcId="{FD0B91D1-D06D-4272-A67F-CC449681814E}" destId="{E8B1A1E8-65AB-47AD-98AD-2E1253BA16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7A75A-58F7-472D-B79A-AE3A7D5EAD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34498-0656-4B51-A663-78599FC40E09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Прочие мероприятия в области коммунального  хозяйства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984C55C-956E-4DC0-A125-6496F2048DE2}" type="sibTrans" cxnId="{4AB57BAC-305E-47F0-BCEC-1E5409741C8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A6624F3-D813-49E1-975B-E850E173F35D}" type="parTrans" cxnId="{4AB57BAC-305E-47F0-BCEC-1E5409741C8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675B85F-AFF6-441A-9000-306C5D4B96C3}">
      <dgm:prSet phldrT="[Текст]"/>
      <dgm:spPr>
        <a:solidFill>
          <a:schemeClr val="bg2">
            <a:lumMod val="75000"/>
            <a:alpha val="89804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Возмещение недополученных доходов организациям, предоставляющим населению бытовые услуги из бюджета поселения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4D660F-4920-4C61-8084-742D7F090FB8}" type="sibTrans" cxnId="{0BD37249-4383-4E42-984D-47934A6FB06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768ED03-980C-4A21-94AE-D480A2604261}" type="parTrans" cxnId="{0BD37249-4383-4E42-984D-47934A6FB06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6C21D6D-2503-403C-9229-DA4D7DCD0A0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Создание условий для обеспечения качественными коммунальными услугами"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87CD995-9524-4C2C-B0DB-41C51A2201E4}" type="sib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50A4345-99EA-48EA-8E05-9EAA306AB4BB}" type="par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D951F60-324C-4B8F-A5F0-F0BC55CBB008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Прочие мероприятия (в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 установка приборов учета в                    муниципальном жилом фонде).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5E6AECE-40BE-4422-A65C-975E1FCE86F3}" type="sibTrans" cxnId="{B2F9F779-CF6D-4B1B-A0FD-E33CA42A207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2D92A57-709B-40B7-9A27-98D2AA5395BB}" type="parTrans" cxnId="{B2F9F779-CF6D-4B1B-A0FD-E33CA42A207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B254C15-F8C9-4720-AAB7-DAD57A931D5E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работ по капитальному ремонту многоквартирных домов, проводимому с привлечением средств собственников помещений в многоквартирном доме, в части муниципального жилого фонда.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879A31-6CC5-487A-A444-D2B478993E9B}" type="sibTrans" cxnId="{DC6E6526-B02B-4CFF-86C0-4E2E25F10C5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F6C282C-8D01-439F-A38E-395647101A82}" type="parTrans" cxnId="{DC6E6526-B02B-4CFF-86C0-4E2E25F10C5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C0D94E5-957B-4E4A-A9B3-0049489CA88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"Развитие жилищного хозяйства"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BF2B2D6-2E91-4940-B6BF-C6C4007F3FE0}" type="sib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50CC3BC-B2DD-4BC0-8ACD-20FCB426C0B4}" type="par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45D3055-7A94-4ACC-ADC1-C1B1B194BDDD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Разработка ПСД для строительства городской бани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A762BA3-3693-4917-B992-601D78938079}" type="parTrans" cxnId="{CCB87495-3FE2-431B-9455-8B96139A818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19147E1-2E46-495F-B0A2-277279F1F323}" type="sibTrans" cxnId="{CCB87495-3FE2-431B-9455-8B96139A818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4DEF5C8-0AEC-4760-AD64-B364491CB4E6}" type="pres">
      <dgm:prSet presAssocID="{D177A75A-58F7-472D-B79A-AE3A7D5EAD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0D23BA-D884-4295-B793-61F6B9F45912}" type="pres">
      <dgm:prSet presAssocID="{3C0D94E5-957B-4E4A-A9B3-0049489CA88B}" presName="root" presStyleCnt="0"/>
      <dgm:spPr/>
    </dgm:pt>
    <dgm:pt modelId="{4002F638-09BF-4A9D-87C3-7F0E5868051A}" type="pres">
      <dgm:prSet presAssocID="{3C0D94E5-957B-4E4A-A9B3-0049489CA88B}" presName="rootComposite" presStyleCnt="0"/>
      <dgm:spPr/>
    </dgm:pt>
    <dgm:pt modelId="{54D7C194-EA29-4857-95FA-FEA9FF1B241F}" type="pres">
      <dgm:prSet presAssocID="{3C0D94E5-957B-4E4A-A9B3-0049489CA88B}" presName="rootText" presStyleLbl="node1" presStyleIdx="0" presStyleCnt="2" custScaleX="209896" custScaleY="150435"/>
      <dgm:spPr/>
      <dgm:t>
        <a:bodyPr/>
        <a:lstStyle/>
        <a:p>
          <a:endParaRPr lang="ru-RU"/>
        </a:p>
      </dgm:t>
    </dgm:pt>
    <dgm:pt modelId="{81D9C166-06A2-4792-ACA9-FD752A7543DD}" type="pres">
      <dgm:prSet presAssocID="{3C0D94E5-957B-4E4A-A9B3-0049489CA88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62CAE15-A469-4F8A-9445-1100DF1BF878}" type="pres">
      <dgm:prSet presAssocID="{3C0D94E5-957B-4E4A-A9B3-0049489CA88B}" presName="childShape" presStyleCnt="0"/>
      <dgm:spPr/>
    </dgm:pt>
    <dgm:pt modelId="{B1E35BD6-9C4C-4CBE-95D8-A491B22B5169}" type="pres">
      <dgm:prSet presAssocID="{8F6C282C-8D01-439F-A38E-395647101A8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5EDC4A0A-3401-412E-A1CA-BEC864639038}" type="pres">
      <dgm:prSet presAssocID="{FB254C15-F8C9-4720-AAB7-DAD57A931D5E}" presName="childText" presStyleLbl="bgAcc1" presStyleIdx="0" presStyleCnt="5" custScaleX="217907" custScaleY="13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F224E-D295-42C5-A8A3-F84ED1F9E999}" type="pres">
      <dgm:prSet presAssocID="{82D92A57-709B-40B7-9A27-98D2AA5395B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EA56073-99FC-42F4-B41B-9469EBB90A54}" type="pres">
      <dgm:prSet presAssocID="{5D951F60-324C-4B8F-A5F0-F0BC55CBB008}" presName="childText" presStyleLbl="bgAcc1" presStyleIdx="1" presStyleCnt="5" custScaleX="217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E3A17-748C-430B-8D6D-5EF4A2586CDC}" type="pres">
      <dgm:prSet presAssocID="{96C21D6D-2503-403C-9229-DA4D7DCD0A00}" presName="root" presStyleCnt="0"/>
      <dgm:spPr/>
    </dgm:pt>
    <dgm:pt modelId="{5A4681F6-E399-4F2F-ACD6-B873CAE4D8A0}" type="pres">
      <dgm:prSet presAssocID="{96C21D6D-2503-403C-9229-DA4D7DCD0A00}" presName="rootComposite" presStyleCnt="0"/>
      <dgm:spPr/>
    </dgm:pt>
    <dgm:pt modelId="{00A0E02B-DCCF-4968-800C-94E86297F05D}" type="pres">
      <dgm:prSet presAssocID="{96C21D6D-2503-403C-9229-DA4D7DCD0A00}" presName="rootText" presStyleLbl="node1" presStyleIdx="1" presStyleCnt="2" custScaleX="212243" custScaleY="144386"/>
      <dgm:spPr/>
      <dgm:t>
        <a:bodyPr/>
        <a:lstStyle/>
        <a:p>
          <a:endParaRPr lang="ru-RU"/>
        </a:p>
      </dgm:t>
    </dgm:pt>
    <dgm:pt modelId="{CBFD38F5-897A-4005-8D57-F0ED96EA8FB5}" type="pres">
      <dgm:prSet presAssocID="{96C21D6D-2503-403C-9229-DA4D7DCD0A00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680688-7146-451C-A215-3C7C6FACADB2}" type="pres">
      <dgm:prSet presAssocID="{96C21D6D-2503-403C-9229-DA4D7DCD0A00}" presName="childShape" presStyleCnt="0"/>
      <dgm:spPr/>
    </dgm:pt>
    <dgm:pt modelId="{764475BD-02B3-4076-B073-CF57ACD8B85E}" type="pres">
      <dgm:prSet presAssocID="{7768ED03-980C-4A21-94AE-D480A2604261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12BA04D-1C48-4EE6-B54C-A71CF79D3727}" type="pres">
      <dgm:prSet presAssocID="{B675B85F-AFF6-441A-9000-306C5D4B96C3}" presName="childText" presStyleLbl="bgAcc1" presStyleIdx="2" presStyleCnt="5" custScaleX="22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0478-881A-4A3A-BCEA-1A9977953C2C}" type="pres">
      <dgm:prSet presAssocID="{8A762BA3-3693-4917-B992-601D78938079}" presName="Name13" presStyleLbl="parChTrans1D2" presStyleIdx="3" presStyleCnt="5"/>
      <dgm:spPr/>
      <dgm:t>
        <a:bodyPr/>
        <a:lstStyle/>
        <a:p>
          <a:endParaRPr lang="ru-RU"/>
        </a:p>
      </dgm:t>
    </dgm:pt>
    <dgm:pt modelId="{FBE0F562-FF1B-4206-B936-B4D704CEDE46}" type="pres">
      <dgm:prSet presAssocID="{545D3055-7A94-4ACC-ADC1-C1B1B194BDDD}" presName="childText" presStyleLbl="bgAcc1" presStyleIdx="3" presStyleCnt="5" custScaleX="215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67846-74CF-4614-8414-81220B867A62}" type="pres">
      <dgm:prSet presAssocID="{4A6624F3-D813-49E1-975B-E850E173F35D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476E210-CA1B-4810-9A2C-20FEE0ABC2E8}" type="pres">
      <dgm:prSet presAssocID="{DA034498-0656-4B51-A663-78599FC40E09}" presName="childText" presStyleLbl="bgAcc1" presStyleIdx="4" presStyleCnt="5" custScaleX="21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26087-5BDE-48CD-B016-6A0B6C44BEE0}" type="presOf" srcId="{82D92A57-709B-40B7-9A27-98D2AA5395BB}" destId="{C9BF224E-D295-42C5-A8A3-F84ED1F9E999}" srcOrd="0" destOrd="0" presId="urn:microsoft.com/office/officeart/2005/8/layout/hierarchy3"/>
    <dgm:cxn modelId="{C62588D1-5234-4F71-8390-592E0DFA2A29}" type="presOf" srcId="{3C0D94E5-957B-4E4A-A9B3-0049489CA88B}" destId="{81D9C166-06A2-4792-ACA9-FD752A7543DD}" srcOrd="1" destOrd="0" presId="urn:microsoft.com/office/officeart/2005/8/layout/hierarchy3"/>
    <dgm:cxn modelId="{CCB87495-3FE2-431B-9455-8B96139A8183}" srcId="{96C21D6D-2503-403C-9229-DA4D7DCD0A00}" destId="{545D3055-7A94-4ACC-ADC1-C1B1B194BDDD}" srcOrd="1" destOrd="0" parTransId="{8A762BA3-3693-4917-B992-601D78938079}" sibTransId="{919147E1-2E46-495F-B0A2-277279F1F323}"/>
    <dgm:cxn modelId="{92F3BD9C-E9BF-4E0E-8F71-E38B52A310C1}" type="presOf" srcId="{7768ED03-980C-4A21-94AE-D480A2604261}" destId="{764475BD-02B3-4076-B073-CF57ACD8B85E}" srcOrd="0" destOrd="0" presId="urn:microsoft.com/office/officeart/2005/8/layout/hierarchy3"/>
    <dgm:cxn modelId="{7F511F7A-9FEC-4921-8EEA-58AE527033E0}" type="presOf" srcId="{96C21D6D-2503-403C-9229-DA4D7DCD0A00}" destId="{00A0E02B-DCCF-4968-800C-94E86297F05D}" srcOrd="0" destOrd="0" presId="urn:microsoft.com/office/officeart/2005/8/layout/hierarchy3"/>
    <dgm:cxn modelId="{61D51496-D6E0-4D42-95C0-72F31C417499}" type="presOf" srcId="{8F6C282C-8D01-439F-A38E-395647101A82}" destId="{B1E35BD6-9C4C-4CBE-95D8-A491B22B5169}" srcOrd="0" destOrd="0" presId="urn:microsoft.com/office/officeart/2005/8/layout/hierarchy3"/>
    <dgm:cxn modelId="{4AB57BAC-305E-47F0-BCEC-1E5409741C8D}" srcId="{96C21D6D-2503-403C-9229-DA4D7DCD0A00}" destId="{DA034498-0656-4B51-A663-78599FC40E09}" srcOrd="2" destOrd="0" parTransId="{4A6624F3-D813-49E1-975B-E850E173F35D}" sibTransId="{5984C55C-956E-4DC0-A125-6496F2048DE2}"/>
    <dgm:cxn modelId="{B2F9F779-CF6D-4B1B-A0FD-E33CA42A207D}" srcId="{3C0D94E5-957B-4E4A-A9B3-0049489CA88B}" destId="{5D951F60-324C-4B8F-A5F0-F0BC55CBB008}" srcOrd="1" destOrd="0" parTransId="{82D92A57-709B-40B7-9A27-98D2AA5395BB}" sibTransId="{F5E6AECE-40BE-4422-A65C-975E1FCE86F3}"/>
    <dgm:cxn modelId="{1C7267F8-F2BF-426B-8F4E-D14952D280CC}" srcId="{D177A75A-58F7-472D-B79A-AE3A7D5EAD9F}" destId="{96C21D6D-2503-403C-9229-DA4D7DCD0A00}" srcOrd="1" destOrd="0" parTransId="{E50A4345-99EA-48EA-8E05-9EAA306AB4BB}" sibTransId="{287CD995-9524-4C2C-B0DB-41C51A2201E4}"/>
    <dgm:cxn modelId="{7F3135A9-B925-408F-B916-374D32E4F85A}" type="presOf" srcId="{FB254C15-F8C9-4720-AAB7-DAD57A931D5E}" destId="{5EDC4A0A-3401-412E-A1CA-BEC864639038}" srcOrd="0" destOrd="0" presId="urn:microsoft.com/office/officeart/2005/8/layout/hierarchy3"/>
    <dgm:cxn modelId="{3ECE7B15-B399-4EA1-8D57-C645A90E9DF0}" type="presOf" srcId="{8A762BA3-3693-4917-B992-601D78938079}" destId="{6C100478-881A-4A3A-BCEA-1A9977953C2C}" srcOrd="0" destOrd="0" presId="urn:microsoft.com/office/officeart/2005/8/layout/hierarchy3"/>
    <dgm:cxn modelId="{F08787D0-53B7-4628-895B-1A6D0BBDE129}" type="presOf" srcId="{5D951F60-324C-4B8F-A5F0-F0BC55CBB008}" destId="{8EA56073-99FC-42F4-B41B-9469EBB90A54}" srcOrd="0" destOrd="0" presId="urn:microsoft.com/office/officeart/2005/8/layout/hierarchy3"/>
    <dgm:cxn modelId="{D67F2101-C43E-40E1-851B-619B5E04D096}" type="presOf" srcId="{545D3055-7A94-4ACC-ADC1-C1B1B194BDDD}" destId="{FBE0F562-FF1B-4206-B936-B4D704CEDE46}" srcOrd="0" destOrd="0" presId="urn:microsoft.com/office/officeart/2005/8/layout/hierarchy3"/>
    <dgm:cxn modelId="{DC6E6526-B02B-4CFF-86C0-4E2E25F10C56}" srcId="{3C0D94E5-957B-4E4A-A9B3-0049489CA88B}" destId="{FB254C15-F8C9-4720-AAB7-DAD57A931D5E}" srcOrd="0" destOrd="0" parTransId="{8F6C282C-8D01-439F-A38E-395647101A82}" sibTransId="{17879A31-6CC5-487A-A444-D2B478993E9B}"/>
    <dgm:cxn modelId="{E2D31B5E-16EF-485C-9058-98FFDC4C78BF}" type="presOf" srcId="{4A6624F3-D813-49E1-975B-E850E173F35D}" destId="{B7A67846-74CF-4614-8414-81220B867A62}" srcOrd="0" destOrd="0" presId="urn:microsoft.com/office/officeart/2005/8/layout/hierarchy3"/>
    <dgm:cxn modelId="{58A5375C-41D9-468A-876E-B55154B44870}" srcId="{D177A75A-58F7-472D-B79A-AE3A7D5EAD9F}" destId="{3C0D94E5-957B-4E4A-A9B3-0049489CA88B}" srcOrd="0" destOrd="0" parTransId="{050CC3BC-B2DD-4BC0-8ACD-20FCB426C0B4}" sibTransId="{EBF2B2D6-2E91-4940-B6BF-C6C4007F3FE0}"/>
    <dgm:cxn modelId="{B07A1884-0545-47D0-ACB3-FF8B08075250}" type="presOf" srcId="{B675B85F-AFF6-441A-9000-306C5D4B96C3}" destId="{012BA04D-1C48-4EE6-B54C-A71CF79D3727}" srcOrd="0" destOrd="0" presId="urn:microsoft.com/office/officeart/2005/8/layout/hierarchy3"/>
    <dgm:cxn modelId="{D652B4E1-1182-4829-A988-B42054661D91}" type="presOf" srcId="{DA034498-0656-4B51-A663-78599FC40E09}" destId="{8476E210-CA1B-4810-9A2C-20FEE0ABC2E8}" srcOrd="0" destOrd="0" presId="urn:microsoft.com/office/officeart/2005/8/layout/hierarchy3"/>
    <dgm:cxn modelId="{0BA7D660-A831-4E25-A5D6-E28FAD3A3780}" type="presOf" srcId="{D177A75A-58F7-472D-B79A-AE3A7D5EAD9F}" destId="{A4DEF5C8-0AEC-4760-AD64-B364491CB4E6}" srcOrd="0" destOrd="0" presId="urn:microsoft.com/office/officeart/2005/8/layout/hierarchy3"/>
    <dgm:cxn modelId="{14E8A36D-C308-44E9-B773-23DDDF4D69EF}" type="presOf" srcId="{96C21D6D-2503-403C-9229-DA4D7DCD0A00}" destId="{CBFD38F5-897A-4005-8D57-F0ED96EA8FB5}" srcOrd="1" destOrd="0" presId="urn:microsoft.com/office/officeart/2005/8/layout/hierarchy3"/>
    <dgm:cxn modelId="{A75E6EE3-D25E-47CD-9E06-F8D8711CB95E}" type="presOf" srcId="{3C0D94E5-957B-4E4A-A9B3-0049489CA88B}" destId="{54D7C194-EA29-4857-95FA-FEA9FF1B241F}" srcOrd="0" destOrd="0" presId="urn:microsoft.com/office/officeart/2005/8/layout/hierarchy3"/>
    <dgm:cxn modelId="{0BD37249-4383-4E42-984D-47934A6FB06E}" srcId="{96C21D6D-2503-403C-9229-DA4D7DCD0A00}" destId="{B675B85F-AFF6-441A-9000-306C5D4B96C3}" srcOrd="0" destOrd="0" parTransId="{7768ED03-980C-4A21-94AE-D480A2604261}" sibTransId="{864D660F-4920-4C61-8084-742D7F090FB8}"/>
    <dgm:cxn modelId="{23E1A24A-4C47-460F-A68B-44522CF7246A}" type="presParOf" srcId="{A4DEF5C8-0AEC-4760-AD64-B364491CB4E6}" destId="{CC0D23BA-D884-4295-B793-61F6B9F45912}" srcOrd="0" destOrd="0" presId="urn:microsoft.com/office/officeart/2005/8/layout/hierarchy3"/>
    <dgm:cxn modelId="{B58B753D-F4B8-495F-8DEE-A1D91B568993}" type="presParOf" srcId="{CC0D23BA-D884-4295-B793-61F6B9F45912}" destId="{4002F638-09BF-4A9D-87C3-7F0E5868051A}" srcOrd="0" destOrd="0" presId="urn:microsoft.com/office/officeart/2005/8/layout/hierarchy3"/>
    <dgm:cxn modelId="{1A620E14-28F8-4F77-BAF0-F52F7AE85FF4}" type="presParOf" srcId="{4002F638-09BF-4A9D-87C3-7F0E5868051A}" destId="{54D7C194-EA29-4857-95FA-FEA9FF1B241F}" srcOrd="0" destOrd="0" presId="urn:microsoft.com/office/officeart/2005/8/layout/hierarchy3"/>
    <dgm:cxn modelId="{CCE02CFB-F476-4589-91F4-42015B6F0097}" type="presParOf" srcId="{4002F638-09BF-4A9D-87C3-7F0E5868051A}" destId="{81D9C166-06A2-4792-ACA9-FD752A7543DD}" srcOrd="1" destOrd="0" presId="urn:microsoft.com/office/officeart/2005/8/layout/hierarchy3"/>
    <dgm:cxn modelId="{D554080A-690D-4A6F-BE41-9D8976750767}" type="presParOf" srcId="{CC0D23BA-D884-4295-B793-61F6B9F45912}" destId="{F62CAE15-A469-4F8A-9445-1100DF1BF878}" srcOrd="1" destOrd="0" presId="urn:microsoft.com/office/officeart/2005/8/layout/hierarchy3"/>
    <dgm:cxn modelId="{D79CC4C1-8D87-4653-A09A-E80014BBC99D}" type="presParOf" srcId="{F62CAE15-A469-4F8A-9445-1100DF1BF878}" destId="{B1E35BD6-9C4C-4CBE-95D8-A491B22B5169}" srcOrd="0" destOrd="0" presId="urn:microsoft.com/office/officeart/2005/8/layout/hierarchy3"/>
    <dgm:cxn modelId="{C237940B-BF57-4489-AAC8-A53551C8A57C}" type="presParOf" srcId="{F62CAE15-A469-4F8A-9445-1100DF1BF878}" destId="{5EDC4A0A-3401-412E-A1CA-BEC864639038}" srcOrd="1" destOrd="0" presId="urn:microsoft.com/office/officeart/2005/8/layout/hierarchy3"/>
    <dgm:cxn modelId="{6E053FA7-6147-4DD5-9041-A40531DCF3F3}" type="presParOf" srcId="{F62CAE15-A469-4F8A-9445-1100DF1BF878}" destId="{C9BF224E-D295-42C5-A8A3-F84ED1F9E999}" srcOrd="2" destOrd="0" presId="urn:microsoft.com/office/officeart/2005/8/layout/hierarchy3"/>
    <dgm:cxn modelId="{50836F3E-E482-4849-BAC6-ED12F95BFB7F}" type="presParOf" srcId="{F62CAE15-A469-4F8A-9445-1100DF1BF878}" destId="{8EA56073-99FC-42F4-B41B-9469EBB90A54}" srcOrd="3" destOrd="0" presId="urn:microsoft.com/office/officeart/2005/8/layout/hierarchy3"/>
    <dgm:cxn modelId="{F416F742-46C2-4CC2-A8AB-5419F8B24CD9}" type="presParOf" srcId="{A4DEF5C8-0AEC-4760-AD64-B364491CB4E6}" destId="{B0BE3A17-748C-430B-8D6D-5EF4A2586CDC}" srcOrd="1" destOrd="0" presId="urn:microsoft.com/office/officeart/2005/8/layout/hierarchy3"/>
    <dgm:cxn modelId="{89FC3273-ECF0-4883-A5DD-6908DE7CF67A}" type="presParOf" srcId="{B0BE3A17-748C-430B-8D6D-5EF4A2586CDC}" destId="{5A4681F6-E399-4F2F-ACD6-B873CAE4D8A0}" srcOrd="0" destOrd="0" presId="urn:microsoft.com/office/officeart/2005/8/layout/hierarchy3"/>
    <dgm:cxn modelId="{1279EEF2-EA64-43FA-BFD3-CE4D19FE86BA}" type="presParOf" srcId="{5A4681F6-E399-4F2F-ACD6-B873CAE4D8A0}" destId="{00A0E02B-DCCF-4968-800C-94E86297F05D}" srcOrd="0" destOrd="0" presId="urn:microsoft.com/office/officeart/2005/8/layout/hierarchy3"/>
    <dgm:cxn modelId="{1398FDD7-C334-48E4-8E32-D8E0490398A3}" type="presParOf" srcId="{5A4681F6-E399-4F2F-ACD6-B873CAE4D8A0}" destId="{CBFD38F5-897A-4005-8D57-F0ED96EA8FB5}" srcOrd="1" destOrd="0" presId="urn:microsoft.com/office/officeart/2005/8/layout/hierarchy3"/>
    <dgm:cxn modelId="{96EFCC78-2482-4785-A0E8-44D7B8F999FD}" type="presParOf" srcId="{B0BE3A17-748C-430B-8D6D-5EF4A2586CDC}" destId="{32680688-7146-451C-A215-3C7C6FACADB2}" srcOrd="1" destOrd="0" presId="urn:microsoft.com/office/officeart/2005/8/layout/hierarchy3"/>
    <dgm:cxn modelId="{E92A959B-408D-4716-9594-9210354A5638}" type="presParOf" srcId="{32680688-7146-451C-A215-3C7C6FACADB2}" destId="{764475BD-02B3-4076-B073-CF57ACD8B85E}" srcOrd="0" destOrd="0" presId="urn:microsoft.com/office/officeart/2005/8/layout/hierarchy3"/>
    <dgm:cxn modelId="{C54BC9BD-BE08-4B23-A39D-1F463863B960}" type="presParOf" srcId="{32680688-7146-451C-A215-3C7C6FACADB2}" destId="{012BA04D-1C48-4EE6-B54C-A71CF79D3727}" srcOrd="1" destOrd="0" presId="urn:microsoft.com/office/officeart/2005/8/layout/hierarchy3"/>
    <dgm:cxn modelId="{D71B5DA1-E109-4E5B-9D2A-D25023BF8481}" type="presParOf" srcId="{32680688-7146-451C-A215-3C7C6FACADB2}" destId="{6C100478-881A-4A3A-BCEA-1A9977953C2C}" srcOrd="2" destOrd="0" presId="urn:microsoft.com/office/officeart/2005/8/layout/hierarchy3"/>
    <dgm:cxn modelId="{6A291300-BACC-4033-A3AA-7035247C3482}" type="presParOf" srcId="{32680688-7146-451C-A215-3C7C6FACADB2}" destId="{FBE0F562-FF1B-4206-B936-B4D704CEDE46}" srcOrd="3" destOrd="0" presId="urn:microsoft.com/office/officeart/2005/8/layout/hierarchy3"/>
    <dgm:cxn modelId="{8906BC12-C54E-47AD-8CA1-7DF020B86E10}" type="presParOf" srcId="{32680688-7146-451C-A215-3C7C6FACADB2}" destId="{B7A67846-74CF-4614-8414-81220B867A62}" srcOrd="4" destOrd="0" presId="urn:microsoft.com/office/officeart/2005/8/layout/hierarchy3"/>
    <dgm:cxn modelId="{EFFE20D1-C7C5-4FE9-90D8-1EFD506F5F4E}" type="presParOf" srcId="{32680688-7146-451C-A215-3C7C6FACADB2}" destId="{8476E210-CA1B-4810-9A2C-20FEE0ABC2E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063488-6B5B-4E00-BD8B-9210CDF3A10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D5F7D-0431-4C13-AB7C-5D2DA4863B51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F3597F8-12B8-480D-864C-5F4F8F02C34F}" type="par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DB9D34-4B7E-4520-BC90-079E6DC2F5A8}" type="sib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8487053-72B6-4ECE-BE04-2D190E58ACF3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энергетической эффективности в бюджетной сфере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4F2A7AC-D820-42C3-9599-436AE1B4C740}" type="par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F5A59C4-CE3B-45D4-B6EB-764F8A46232E}" type="sib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274C9CC-2C76-4B66-ABCE-A68292BA8FD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Проведение мероприятий по энергосбережению и повышению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(замена  ламп накаливания на энергосберегающие, установка и замена приборов учета энергоресурсов) в подведомственных учреждениях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3B057D-C1A4-492D-9B63-4ED507BD0477}" type="par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B11E1E1-C251-4D72-9FD0-DFA598290C9A}" type="sib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F5B53D3-6534-49C3-8672-68995C1ACF4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Замена светильников на светодиодные в существующей сети уличного освещения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0860FDD-E1F5-4264-B6BF-4E7836777A20}" type="par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4BE4F3A-920C-4BC2-9E06-B5E9D7314A38}" type="sib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85BA78C-23F2-4A33-A0C0-F28B81B6D3D6}" type="pres">
      <dgm:prSet presAssocID="{E3063488-6B5B-4E00-BD8B-9210CDF3A1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9B9126-743C-4CE2-BDF2-D4FEA742A62C}" type="pres">
      <dgm:prSet presAssocID="{4CBD5F7D-0431-4C13-AB7C-5D2DA4863B51}" presName="singleCycle" presStyleCnt="0"/>
      <dgm:spPr/>
    </dgm:pt>
    <dgm:pt modelId="{28C474F6-2A55-4956-867D-1CE4AD5C42C1}" type="pres">
      <dgm:prSet presAssocID="{4CBD5F7D-0431-4C13-AB7C-5D2DA4863B51}" presName="singleCenter" presStyleLbl="node1" presStyleIdx="0" presStyleCnt="4" custAng="0" custScaleX="203885" custScaleY="85574" custLinFactNeighborX="864" custLinFactNeighborY="-1639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589F58E-F66A-43E3-B76C-AD18AAC865E8}" type="pres">
      <dgm:prSet presAssocID="{24F2A7AC-D820-42C3-9599-436AE1B4C74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1B64CC50-1BEC-4069-9939-AEA057E1AC13}" type="pres">
      <dgm:prSet presAssocID="{38487053-72B6-4ECE-BE04-2D190E58ACF3}" presName="text0" presStyleLbl="node1" presStyleIdx="1" presStyleCnt="4" custScaleX="332335" custScaleY="105740" custRadScaleRad="95652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1F8C2-BF35-4CA3-AB72-BC1947889ACB}" type="pres">
      <dgm:prSet presAssocID="{FA3B057D-C1A4-492D-9B63-4ED507BD04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FDDACD3-A825-4E0E-98C1-F5DACA489FB7}" type="pres">
      <dgm:prSet presAssocID="{5274C9CC-2C76-4B66-ABCE-A68292BA8FD3}" presName="text0" presStyleLbl="node1" presStyleIdx="2" presStyleCnt="4" custScaleX="348603" custScaleY="230129" custRadScaleRad="120165" custRadScaleInc="-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57C6B-DFFE-4692-9F6B-444F6E303FCC}" type="pres">
      <dgm:prSet presAssocID="{60860FDD-E1F5-4264-B6BF-4E7836777A2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5F87163-8FA6-4F61-8537-B78368EEE7F6}" type="pres">
      <dgm:prSet presAssocID="{FF5B53D3-6534-49C3-8672-68995C1ACF46}" presName="text0" presStyleLbl="node1" presStyleIdx="3" presStyleCnt="4" custScaleX="282693" custRadScaleRad="116052" custRadScaleInc="-1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55CA3-EAD9-4C06-96B3-6A64D6686AE4}" srcId="{4CBD5F7D-0431-4C13-AB7C-5D2DA4863B51}" destId="{38487053-72B6-4ECE-BE04-2D190E58ACF3}" srcOrd="0" destOrd="0" parTransId="{24F2A7AC-D820-42C3-9599-436AE1B4C740}" sibTransId="{7F5A59C4-CE3B-45D4-B6EB-764F8A46232E}"/>
    <dgm:cxn modelId="{4237CACB-C60F-4FCA-9433-7C9F895097C9}" type="presOf" srcId="{60860FDD-E1F5-4264-B6BF-4E7836777A20}" destId="{CF357C6B-DFFE-4692-9F6B-444F6E303FCC}" srcOrd="0" destOrd="0" presId="urn:microsoft.com/office/officeart/2008/layout/RadialCluster"/>
    <dgm:cxn modelId="{803AF054-DF64-4C31-814E-2F2F729A1598}" type="presOf" srcId="{24F2A7AC-D820-42C3-9599-436AE1B4C740}" destId="{4589F58E-F66A-43E3-B76C-AD18AAC865E8}" srcOrd="0" destOrd="0" presId="urn:microsoft.com/office/officeart/2008/layout/RadialCluster"/>
    <dgm:cxn modelId="{1D5D1129-6F6B-48E4-80B5-7F63E3C5C6B7}" type="presOf" srcId="{FA3B057D-C1A4-492D-9B63-4ED507BD0477}" destId="{6C81F8C2-BF35-4CA3-AB72-BC1947889ACB}" srcOrd="0" destOrd="0" presId="urn:microsoft.com/office/officeart/2008/layout/RadialCluster"/>
    <dgm:cxn modelId="{7B4DA6D6-DF86-4F3D-810F-F0ABD36FB3D3}" type="presOf" srcId="{4CBD5F7D-0431-4C13-AB7C-5D2DA4863B51}" destId="{28C474F6-2A55-4956-867D-1CE4AD5C42C1}" srcOrd="0" destOrd="0" presId="urn:microsoft.com/office/officeart/2008/layout/RadialCluster"/>
    <dgm:cxn modelId="{EC6A26BE-4A09-4DE4-ABC1-605C375974D2}" type="presOf" srcId="{FF5B53D3-6534-49C3-8672-68995C1ACF46}" destId="{F5F87163-8FA6-4F61-8537-B78368EEE7F6}" srcOrd="0" destOrd="0" presId="urn:microsoft.com/office/officeart/2008/layout/RadialCluster"/>
    <dgm:cxn modelId="{70142C9D-5528-4B3B-A3B1-4DC73963C5AF}" type="presOf" srcId="{5274C9CC-2C76-4B66-ABCE-A68292BA8FD3}" destId="{4FDDACD3-A825-4E0E-98C1-F5DACA489FB7}" srcOrd="0" destOrd="0" presId="urn:microsoft.com/office/officeart/2008/layout/RadialCluster"/>
    <dgm:cxn modelId="{1D5B74AD-CD2F-4B70-84CE-7599E7A31BA8}" srcId="{4CBD5F7D-0431-4C13-AB7C-5D2DA4863B51}" destId="{FF5B53D3-6534-49C3-8672-68995C1ACF46}" srcOrd="2" destOrd="0" parTransId="{60860FDD-E1F5-4264-B6BF-4E7836777A20}" sibTransId="{94BE4F3A-920C-4BC2-9E06-B5E9D7314A38}"/>
    <dgm:cxn modelId="{F7625312-4721-44B7-87AC-C76B42D3E5BC}" srcId="{4CBD5F7D-0431-4C13-AB7C-5D2DA4863B51}" destId="{5274C9CC-2C76-4B66-ABCE-A68292BA8FD3}" srcOrd="1" destOrd="0" parTransId="{FA3B057D-C1A4-492D-9B63-4ED507BD0477}" sibTransId="{2B11E1E1-C251-4D72-9FD0-DFA598290C9A}"/>
    <dgm:cxn modelId="{C9369BE6-BD40-4DCB-B2F9-D17D0BF59620}" type="presOf" srcId="{E3063488-6B5B-4E00-BD8B-9210CDF3A107}" destId="{185BA78C-23F2-4A33-A0C0-F28B81B6D3D6}" srcOrd="0" destOrd="0" presId="urn:microsoft.com/office/officeart/2008/layout/RadialCluster"/>
    <dgm:cxn modelId="{B2051974-B2C0-4D8F-8FE7-6D215015A343}" srcId="{E3063488-6B5B-4E00-BD8B-9210CDF3A107}" destId="{4CBD5F7D-0431-4C13-AB7C-5D2DA4863B51}" srcOrd="0" destOrd="0" parTransId="{6F3597F8-12B8-480D-864C-5F4F8F02C34F}" sibTransId="{F4DB9D34-4B7E-4520-BC90-079E6DC2F5A8}"/>
    <dgm:cxn modelId="{B6F40105-D862-4C9B-8AAF-CF83E830524B}" type="presOf" srcId="{38487053-72B6-4ECE-BE04-2D190E58ACF3}" destId="{1B64CC50-1BEC-4069-9939-AEA057E1AC13}" srcOrd="0" destOrd="0" presId="urn:microsoft.com/office/officeart/2008/layout/RadialCluster"/>
    <dgm:cxn modelId="{AA163F58-BCB2-41F6-A73C-47BA99830C8C}" type="presParOf" srcId="{185BA78C-23F2-4A33-A0C0-F28B81B6D3D6}" destId="{D79B9126-743C-4CE2-BDF2-D4FEA742A62C}" srcOrd="0" destOrd="0" presId="urn:microsoft.com/office/officeart/2008/layout/RadialCluster"/>
    <dgm:cxn modelId="{5AC73502-D485-4274-856F-E93772C970AF}" type="presParOf" srcId="{D79B9126-743C-4CE2-BDF2-D4FEA742A62C}" destId="{28C474F6-2A55-4956-867D-1CE4AD5C42C1}" srcOrd="0" destOrd="0" presId="urn:microsoft.com/office/officeart/2008/layout/RadialCluster"/>
    <dgm:cxn modelId="{90ACC67C-EF40-46F4-A43A-F8573ABF47C3}" type="presParOf" srcId="{D79B9126-743C-4CE2-BDF2-D4FEA742A62C}" destId="{4589F58E-F66A-43E3-B76C-AD18AAC865E8}" srcOrd="1" destOrd="0" presId="urn:microsoft.com/office/officeart/2008/layout/RadialCluster"/>
    <dgm:cxn modelId="{A92C53EA-6E18-4C62-9854-95CFFECC4797}" type="presParOf" srcId="{D79B9126-743C-4CE2-BDF2-D4FEA742A62C}" destId="{1B64CC50-1BEC-4069-9939-AEA057E1AC13}" srcOrd="2" destOrd="0" presId="urn:microsoft.com/office/officeart/2008/layout/RadialCluster"/>
    <dgm:cxn modelId="{E87EA1ED-9378-4545-BD7E-4C3E5EBFD250}" type="presParOf" srcId="{D79B9126-743C-4CE2-BDF2-D4FEA742A62C}" destId="{6C81F8C2-BF35-4CA3-AB72-BC1947889ACB}" srcOrd="3" destOrd="0" presId="urn:microsoft.com/office/officeart/2008/layout/RadialCluster"/>
    <dgm:cxn modelId="{7D30E85D-8A30-47B6-AA83-BD7E9E987A4C}" type="presParOf" srcId="{D79B9126-743C-4CE2-BDF2-D4FEA742A62C}" destId="{4FDDACD3-A825-4E0E-98C1-F5DACA489FB7}" srcOrd="4" destOrd="0" presId="urn:microsoft.com/office/officeart/2008/layout/RadialCluster"/>
    <dgm:cxn modelId="{320E9BD5-6896-4F4C-A908-E66F24F7186B}" type="presParOf" srcId="{D79B9126-743C-4CE2-BDF2-D4FEA742A62C}" destId="{CF357C6B-DFFE-4692-9F6B-444F6E303FCC}" srcOrd="5" destOrd="0" presId="urn:microsoft.com/office/officeart/2008/layout/RadialCluster"/>
    <dgm:cxn modelId="{CB6BE217-F09B-45BE-AD94-0B63C6F2BCFF}" type="presParOf" srcId="{D79B9126-743C-4CE2-BDF2-D4FEA742A62C}" destId="{F5F87163-8FA6-4F61-8537-B78368EEE7F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A32199-76AB-4926-8C6E-4C2A02516724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63A41-B4BC-4A53-9E39-1622E61A88B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 Организация уличного освещения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E8A31CA-D0A7-47CD-9CE4-6939C71E6BB8}" type="parTrans" cxnId="{39CACF46-B0CC-48DD-9FBE-F33BE3CDFB7C}">
      <dgm:prSet/>
      <dgm:spPr/>
      <dgm:t>
        <a:bodyPr/>
        <a:lstStyle/>
        <a:p>
          <a:endParaRPr lang="ru-RU"/>
        </a:p>
      </dgm:t>
    </dgm:pt>
    <dgm:pt modelId="{D67709D7-EC7E-44E6-ADE4-40814AFEB9C0}" type="sibTrans" cxnId="{39CACF46-B0CC-48DD-9FBE-F33BE3CDFB7C}">
      <dgm:prSet/>
      <dgm:spPr/>
      <dgm:t>
        <a:bodyPr/>
        <a:lstStyle/>
        <a:p>
          <a:endParaRPr lang="ru-RU"/>
        </a:p>
      </dgm:t>
    </dgm:pt>
    <dgm:pt modelId="{918A8DBA-BE48-4CBC-8D3A-8512CBDCDDF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Содержание мест захоронения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D7D79D4-01C7-44B5-A74A-DE819CF38C44}" type="parTrans" cxnId="{71AA51C3-B088-4874-A372-56EB396B36E8}">
      <dgm:prSet/>
      <dgm:spPr/>
      <dgm:t>
        <a:bodyPr/>
        <a:lstStyle/>
        <a:p>
          <a:endParaRPr lang="ru-RU"/>
        </a:p>
      </dgm:t>
    </dgm:pt>
    <dgm:pt modelId="{81198C03-1360-419D-9520-DA9093E5D817}" type="sibTrans" cxnId="{71AA51C3-B088-4874-A372-56EB396B36E8}">
      <dgm:prSet/>
      <dgm:spPr/>
      <dgm:t>
        <a:bodyPr/>
        <a:lstStyle/>
        <a:p>
          <a:endParaRPr lang="ru-RU"/>
        </a:p>
      </dgm:t>
    </dgm:pt>
    <dgm:pt modelId="{7C124001-ED1C-444A-A82B-82E11DC9C11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Комплексное благоустройство общественных территорий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8B529EE-29A5-427D-83B5-EE5EC91212CF}" type="parTrans" cxnId="{E6218786-1234-4E80-9FD2-357FBFFF23A7}">
      <dgm:prSet/>
      <dgm:spPr/>
      <dgm:t>
        <a:bodyPr/>
        <a:lstStyle/>
        <a:p>
          <a:endParaRPr lang="ru-RU"/>
        </a:p>
      </dgm:t>
    </dgm:pt>
    <dgm:pt modelId="{62C3E1C7-6252-47CE-B785-B2EF1CB5205C}" type="sibTrans" cxnId="{E6218786-1234-4E80-9FD2-357FBFFF23A7}">
      <dgm:prSet/>
      <dgm:spPr/>
      <dgm:t>
        <a:bodyPr/>
        <a:lstStyle/>
        <a:p>
          <a:endParaRPr lang="ru-RU"/>
        </a:p>
      </dgm:t>
    </dgm:pt>
    <dgm:pt modelId="{57E189D1-65CD-4E58-800D-BF3C5AA4D9E7}" type="pres">
      <dgm:prSet presAssocID="{74A32199-76AB-4926-8C6E-4C2A0251672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36FABA3-522A-48C1-8318-8B456C675A70}" type="pres">
      <dgm:prSet presAssocID="{95063A41-B4BC-4A53-9E39-1622E61A88BE}" presName="composite" presStyleCnt="0"/>
      <dgm:spPr/>
    </dgm:pt>
    <dgm:pt modelId="{E3498F89-D05B-479B-9B24-08B0422B892B}" type="pres">
      <dgm:prSet presAssocID="{95063A41-B4BC-4A53-9E39-1622E61A88BE}" presName="rect1" presStyleLbl="bgImgPlace1" presStyleIdx="0" presStyleCnt="3" custScaleX="189740" custScaleY="170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461C4D8-19C5-4CE3-A6D5-C5FBFA1F3C90}" type="pres">
      <dgm:prSet presAssocID="{95063A41-B4BC-4A53-9E39-1622E61A88BE}" presName="rect2" presStyleLbl="node1" presStyleIdx="0" presStyleCnt="3" custScaleX="189250" custScaleY="139831" custLinFactNeighborX="-61617" custLinFactNeighborY="80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2BE3B-BC0F-44E5-83B3-3A18FE2DE9E9}" type="pres">
      <dgm:prSet presAssocID="{D67709D7-EC7E-44E6-ADE4-40814AFEB9C0}" presName="sibTrans" presStyleCnt="0"/>
      <dgm:spPr/>
    </dgm:pt>
    <dgm:pt modelId="{3E0677FF-A1C4-441F-BBB8-425CDB06F0E7}" type="pres">
      <dgm:prSet presAssocID="{918A8DBA-BE48-4CBC-8D3A-8512CBDCDDFE}" presName="composite" presStyleCnt="0"/>
      <dgm:spPr/>
    </dgm:pt>
    <dgm:pt modelId="{09F6D362-05AC-4C20-A9C8-48A8C17C905F}" type="pres">
      <dgm:prSet presAssocID="{918A8DBA-BE48-4CBC-8D3A-8512CBDCDDFE}" presName="rect1" presStyleLbl="bgImgPlace1" presStyleIdx="1" presStyleCnt="3" custScaleX="188999" custScaleY="17263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7BADABF4-EA6F-4F6E-A837-B5C7026D3903}" type="pres">
      <dgm:prSet presAssocID="{918A8DBA-BE48-4CBC-8D3A-8512CBDCDDFE}" presName="rect2" presStyleLbl="node1" presStyleIdx="1" presStyleCnt="3" custScaleX="184508" custScaleY="156910" custLinFactX="100000" custLinFactNeighborX="193832" custLinFactNeighborY="88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71197-8AF6-45C4-A1BE-15EC40138FC7}" type="pres">
      <dgm:prSet presAssocID="{81198C03-1360-419D-9520-DA9093E5D817}" presName="sibTrans" presStyleCnt="0"/>
      <dgm:spPr/>
    </dgm:pt>
    <dgm:pt modelId="{365DBAAF-A47B-4BA9-994E-049DA4F4A162}" type="pres">
      <dgm:prSet presAssocID="{7C124001-ED1C-444A-A82B-82E11DC9C11A}" presName="composite" presStyleCnt="0"/>
      <dgm:spPr/>
    </dgm:pt>
    <dgm:pt modelId="{A2AE7CAC-9264-4E28-9D4A-313292B78357}" type="pres">
      <dgm:prSet presAssocID="{7C124001-ED1C-444A-A82B-82E11DC9C11A}" presName="rect1" presStyleLbl="bgImgPlace1" presStyleIdx="2" presStyleCnt="3" custScaleX="223628" custScaleY="19213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8398B8E-400D-4673-8483-65D5F07F60EE}" type="pres">
      <dgm:prSet presAssocID="{7C124001-ED1C-444A-A82B-82E11DC9C11A}" presName="rect2" presStyleLbl="node1" presStyleIdx="2" presStyleCnt="3" custScaleX="203637" custScaleY="142790" custLinFactX="124726" custLinFactNeighborX="200000" custLinFactNeighborY="6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35D27-0AE4-428F-A7EF-A9A25A66BD14}" type="presOf" srcId="{918A8DBA-BE48-4CBC-8D3A-8512CBDCDDFE}" destId="{7BADABF4-EA6F-4F6E-A837-B5C7026D3903}" srcOrd="0" destOrd="0" presId="urn:microsoft.com/office/officeart/2008/layout/BendingPictureBlocks"/>
    <dgm:cxn modelId="{3A87E2DF-CF89-4522-8511-083F4E81B48B}" type="presOf" srcId="{7C124001-ED1C-444A-A82B-82E11DC9C11A}" destId="{68398B8E-400D-4673-8483-65D5F07F60EE}" srcOrd="0" destOrd="0" presId="urn:microsoft.com/office/officeart/2008/layout/BendingPictureBlocks"/>
    <dgm:cxn modelId="{39CACF46-B0CC-48DD-9FBE-F33BE3CDFB7C}" srcId="{74A32199-76AB-4926-8C6E-4C2A02516724}" destId="{95063A41-B4BC-4A53-9E39-1622E61A88BE}" srcOrd="0" destOrd="0" parTransId="{AE8A31CA-D0A7-47CD-9CE4-6939C71E6BB8}" sibTransId="{D67709D7-EC7E-44E6-ADE4-40814AFEB9C0}"/>
    <dgm:cxn modelId="{BD0923B2-3686-4A44-9622-867BD52E673B}" type="presOf" srcId="{95063A41-B4BC-4A53-9E39-1622E61A88BE}" destId="{2461C4D8-19C5-4CE3-A6D5-C5FBFA1F3C90}" srcOrd="0" destOrd="0" presId="urn:microsoft.com/office/officeart/2008/layout/BendingPictureBlocks"/>
    <dgm:cxn modelId="{71AA51C3-B088-4874-A372-56EB396B36E8}" srcId="{74A32199-76AB-4926-8C6E-4C2A02516724}" destId="{918A8DBA-BE48-4CBC-8D3A-8512CBDCDDFE}" srcOrd="1" destOrd="0" parTransId="{7D7D79D4-01C7-44B5-A74A-DE819CF38C44}" sibTransId="{81198C03-1360-419D-9520-DA9093E5D817}"/>
    <dgm:cxn modelId="{E6218786-1234-4E80-9FD2-357FBFFF23A7}" srcId="{74A32199-76AB-4926-8C6E-4C2A02516724}" destId="{7C124001-ED1C-444A-A82B-82E11DC9C11A}" srcOrd="2" destOrd="0" parTransId="{B8B529EE-29A5-427D-83B5-EE5EC91212CF}" sibTransId="{62C3E1C7-6252-47CE-B785-B2EF1CB5205C}"/>
    <dgm:cxn modelId="{5D379120-1677-4343-97DA-B6F54723D2EA}" type="presOf" srcId="{74A32199-76AB-4926-8C6E-4C2A02516724}" destId="{57E189D1-65CD-4E58-800D-BF3C5AA4D9E7}" srcOrd="0" destOrd="0" presId="urn:microsoft.com/office/officeart/2008/layout/BendingPictureBlocks"/>
    <dgm:cxn modelId="{C241CC60-D7F5-4402-A19B-023EE6D499C6}" type="presParOf" srcId="{57E189D1-65CD-4E58-800D-BF3C5AA4D9E7}" destId="{F36FABA3-522A-48C1-8318-8B456C675A70}" srcOrd="0" destOrd="0" presId="urn:microsoft.com/office/officeart/2008/layout/BendingPictureBlocks"/>
    <dgm:cxn modelId="{B47A372E-F961-4E17-88D4-F5E6315404EF}" type="presParOf" srcId="{F36FABA3-522A-48C1-8318-8B456C675A70}" destId="{E3498F89-D05B-479B-9B24-08B0422B892B}" srcOrd="0" destOrd="0" presId="urn:microsoft.com/office/officeart/2008/layout/BendingPictureBlocks"/>
    <dgm:cxn modelId="{12FFBED4-E868-4C65-A7F0-5091D87C7A95}" type="presParOf" srcId="{F36FABA3-522A-48C1-8318-8B456C675A70}" destId="{2461C4D8-19C5-4CE3-A6D5-C5FBFA1F3C90}" srcOrd="1" destOrd="0" presId="urn:microsoft.com/office/officeart/2008/layout/BendingPictureBlocks"/>
    <dgm:cxn modelId="{5537278E-4BC6-4EF7-BFF2-760C5F9C2381}" type="presParOf" srcId="{57E189D1-65CD-4E58-800D-BF3C5AA4D9E7}" destId="{BAE2BE3B-BC0F-44E5-83B3-3A18FE2DE9E9}" srcOrd="1" destOrd="0" presId="urn:microsoft.com/office/officeart/2008/layout/BendingPictureBlocks"/>
    <dgm:cxn modelId="{9558ED9B-B464-4FA0-9612-D296FDDCCDA1}" type="presParOf" srcId="{57E189D1-65CD-4E58-800D-BF3C5AA4D9E7}" destId="{3E0677FF-A1C4-441F-BBB8-425CDB06F0E7}" srcOrd="2" destOrd="0" presId="urn:microsoft.com/office/officeart/2008/layout/BendingPictureBlocks"/>
    <dgm:cxn modelId="{466B2454-766E-4276-9108-FF21384A3168}" type="presParOf" srcId="{3E0677FF-A1C4-441F-BBB8-425CDB06F0E7}" destId="{09F6D362-05AC-4C20-A9C8-48A8C17C905F}" srcOrd="0" destOrd="0" presId="urn:microsoft.com/office/officeart/2008/layout/BendingPictureBlocks"/>
    <dgm:cxn modelId="{F3209E98-6278-4C4D-86F2-0B3F6B3E549B}" type="presParOf" srcId="{3E0677FF-A1C4-441F-BBB8-425CDB06F0E7}" destId="{7BADABF4-EA6F-4F6E-A837-B5C7026D3903}" srcOrd="1" destOrd="0" presId="urn:microsoft.com/office/officeart/2008/layout/BendingPictureBlocks"/>
    <dgm:cxn modelId="{4D642CED-E650-44FC-BA16-63498DCEBADA}" type="presParOf" srcId="{57E189D1-65CD-4E58-800D-BF3C5AA4D9E7}" destId="{47D71197-8AF6-45C4-A1BE-15EC40138FC7}" srcOrd="3" destOrd="0" presId="urn:microsoft.com/office/officeart/2008/layout/BendingPictureBlocks"/>
    <dgm:cxn modelId="{B31473A6-4321-4FFD-80BD-E15C5DC2EDA3}" type="presParOf" srcId="{57E189D1-65CD-4E58-800D-BF3C5AA4D9E7}" destId="{365DBAAF-A47B-4BA9-994E-049DA4F4A162}" srcOrd="4" destOrd="0" presId="urn:microsoft.com/office/officeart/2008/layout/BendingPictureBlocks"/>
    <dgm:cxn modelId="{A6C7EF4A-64F5-43B7-B334-3198112ECAF7}" type="presParOf" srcId="{365DBAAF-A47B-4BA9-994E-049DA4F4A162}" destId="{A2AE7CAC-9264-4E28-9D4A-313292B78357}" srcOrd="0" destOrd="0" presId="urn:microsoft.com/office/officeart/2008/layout/BendingPictureBlocks"/>
    <dgm:cxn modelId="{ADC44CDD-0996-4BEC-8D68-141706983E23}" type="presParOf" srcId="{365DBAAF-A47B-4BA9-994E-049DA4F4A162}" destId="{68398B8E-400D-4673-8483-65D5F07F60E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62FDB-4434-4086-BDC1-0A9186DE6285}">
      <dsp:nvSpPr>
        <dsp:cNvPr id="0" name=""/>
        <dsp:cNvSpPr/>
      </dsp:nvSpPr>
      <dsp:spPr>
        <a:xfrm>
          <a:off x="0" y="759456"/>
          <a:ext cx="83534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7ED5F-32B2-4C5E-BD33-F4402A6CB3CA}">
      <dsp:nvSpPr>
        <dsp:cNvPr id="0" name=""/>
        <dsp:cNvSpPr/>
      </dsp:nvSpPr>
      <dsp:spPr>
        <a:xfrm>
          <a:off x="72257" y="17224"/>
          <a:ext cx="7379298" cy="861763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благоприятных условий для устойчивого развития экономики Плёсского городского поселения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325" y="59292"/>
        <a:ext cx="7295162" cy="777627"/>
      </dsp:txXfrm>
    </dsp:sp>
    <dsp:sp modelId="{298EF95E-F8EC-467A-A064-F3305A741B06}">
      <dsp:nvSpPr>
        <dsp:cNvPr id="0" name=""/>
        <dsp:cNvSpPr/>
      </dsp:nvSpPr>
      <dsp:spPr>
        <a:xfrm>
          <a:off x="0" y="1773747"/>
          <a:ext cx="83534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D6407-7361-4E8D-BA49-05EC8E9CBC1F}">
      <dsp:nvSpPr>
        <dsp:cNvPr id="0" name=""/>
        <dsp:cNvSpPr/>
      </dsp:nvSpPr>
      <dsp:spPr>
        <a:xfrm>
          <a:off x="72257" y="1080591"/>
          <a:ext cx="7448999" cy="82421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активизация инвестиционной деятельности, поддержка развития субъектов малого и среднего предпринимательства</a:t>
          </a:r>
          <a:endParaRPr lang="ru-RU" sz="2000" kern="1200" dirty="0"/>
        </a:p>
      </dsp:txBody>
      <dsp:txXfrm>
        <a:off x="112492" y="1120826"/>
        <a:ext cx="7368529" cy="743740"/>
      </dsp:txXfrm>
    </dsp:sp>
    <dsp:sp modelId="{C16C9270-0E63-45E2-9D75-793F80B085CE}">
      <dsp:nvSpPr>
        <dsp:cNvPr id="0" name=""/>
        <dsp:cNvSpPr/>
      </dsp:nvSpPr>
      <dsp:spPr>
        <a:xfrm>
          <a:off x="0" y="2858052"/>
          <a:ext cx="83534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7C09C-9C1C-468F-A356-8C52D5A48A7E}">
      <dsp:nvSpPr>
        <dsp:cNvPr id="0" name=""/>
        <dsp:cNvSpPr/>
      </dsp:nvSpPr>
      <dsp:spPr>
        <a:xfrm>
          <a:off x="72257" y="2088703"/>
          <a:ext cx="7431574" cy="894225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уровня и улучшение качества жизни населения</a:t>
          </a:r>
          <a:endParaRPr lang="ru-RU" sz="2000" kern="1200" dirty="0"/>
        </a:p>
      </dsp:txBody>
      <dsp:txXfrm>
        <a:off x="115909" y="2132355"/>
        <a:ext cx="7344270" cy="806921"/>
      </dsp:txXfrm>
    </dsp:sp>
    <dsp:sp modelId="{A874498C-E9E4-42A5-A521-D45D0DA7EAEA}">
      <dsp:nvSpPr>
        <dsp:cNvPr id="0" name=""/>
        <dsp:cNvSpPr/>
      </dsp:nvSpPr>
      <dsp:spPr>
        <a:xfrm>
          <a:off x="0" y="3923948"/>
          <a:ext cx="83534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33657-CCA9-43E6-A42A-E3425A9602FE}">
      <dsp:nvSpPr>
        <dsp:cNvPr id="0" name=""/>
        <dsp:cNvSpPr/>
      </dsp:nvSpPr>
      <dsp:spPr>
        <a:xfrm>
          <a:off x="72257" y="3168822"/>
          <a:ext cx="7431340" cy="875815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условий для полного и стабильного поступления в бюджет Плёсского городского поселения закрепленных налогов и сборов</a:t>
          </a:r>
          <a:endParaRPr lang="ru-RU" sz="1950" kern="1200" dirty="0"/>
        </a:p>
      </dsp:txBody>
      <dsp:txXfrm>
        <a:off x="115011" y="3211576"/>
        <a:ext cx="7345832" cy="790307"/>
      </dsp:txXfrm>
    </dsp:sp>
    <dsp:sp modelId="{C2FCAC85-989A-4B98-B081-E68AF6F45DD3}">
      <dsp:nvSpPr>
        <dsp:cNvPr id="0" name=""/>
        <dsp:cNvSpPr/>
      </dsp:nvSpPr>
      <dsp:spPr>
        <a:xfrm>
          <a:off x="0" y="4884727"/>
          <a:ext cx="8353425" cy="302400"/>
        </a:xfrm>
        <a:prstGeom prst="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5A5F6-91D3-4C5C-B0B4-BEAA229D689D}">
      <dsp:nvSpPr>
        <dsp:cNvPr id="0" name=""/>
        <dsp:cNvSpPr/>
      </dsp:nvSpPr>
      <dsp:spPr>
        <a:xfrm>
          <a:off x="72257" y="4248944"/>
          <a:ext cx="7377310" cy="766557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эффективности расходов Плёсского городского поселения</a:t>
          </a:r>
          <a:endParaRPr lang="ru-RU" sz="2000" kern="1200" dirty="0"/>
        </a:p>
      </dsp:txBody>
      <dsp:txXfrm>
        <a:off x="109677" y="4286364"/>
        <a:ext cx="7302470" cy="691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ECCCD-EE7D-46B4-B1E9-9F69D438EFDC}">
      <dsp:nvSpPr>
        <dsp:cNvPr id="0" name=""/>
        <dsp:cNvSpPr/>
      </dsp:nvSpPr>
      <dsp:spPr>
        <a:xfrm rot="5400000">
          <a:off x="5190910" y="-1944049"/>
          <a:ext cx="1271953" cy="548412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профессиональной подготовке, переподготовке и повышению квалификации</a:t>
          </a:r>
          <a:endParaRPr lang="ru-RU" sz="2000" kern="1200" dirty="0"/>
        </a:p>
      </dsp:txBody>
      <dsp:txXfrm rot="-5400000">
        <a:off x="3084822" y="224131"/>
        <a:ext cx="5422037" cy="1147769"/>
      </dsp:txXfrm>
    </dsp:sp>
    <dsp:sp modelId="{8E90291C-EBD0-44D7-BE1C-654F8BF004A0}">
      <dsp:nvSpPr>
        <dsp:cNvPr id="0" name=""/>
        <dsp:cNvSpPr/>
      </dsp:nvSpPr>
      <dsp:spPr>
        <a:xfrm>
          <a:off x="0" y="3043"/>
          <a:ext cx="3084822" cy="158994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</a:t>
          </a:r>
          <a:endParaRPr lang="ru-RU" sz="2000" kern="1200" dirty="0"/>
        </a:p>
      </dsp:txBody>
      <dsp:txXfrm>
        <a:off x="77615" y="80658"/>
        <a:ext cx="2929592" cy="1434712"/>
      </dsp:txXfrm>
    </dsp:sp>
    <dsp:sp modelId="{AE0B8849-31D8-49C4-90E8-5D237370669D}">
      <dsp:nvSpPr>
        <dsp:cNvPr id="0" name=""/>
        <dsp:cNvSpPr/>
      </dsp:nvSpPr>
      <dsp:spPr>
        <a:xfrm rot="5400000">
          <a:off x="5185220" y="-127613"/>
          <a:ext cx="1271953" cy="5478773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Информатизация и освещение деятельности органов местного самоуправления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1810" y="2037889"/>
        <a:ext cx="5416681" cy="1147769"/>
      </dsp:txXfrm>
    </dsp:sp>
    <dsp:sp modelId="{756EBD17-D1F0-403B-8021-689DBFACFC39}">
      <dsp:nvSpPr>
        <dsp:cNvPr id="0" name=""/>
        <dsp:cNvSpPr/>
      </dsp:nvSpPr>
      <dsp:spPr>
        <a:xfrm>
          <a:off x="0" y="1672483"/>
          <a:ext cx="3081810" cy="18785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2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Открытая информационная политика органов местного самоуправления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705" y="1764188"/>
        <a:ext cx="2898400" cy="1695170"/>
      </dsp:txXfrm>
    </dsp:sp>
    <dsp:sp modelId="{E46E25B6-C27E-4932-A440-AEF8363D2657}">
      <dsp:nvSpPr>
        <dsp:cNvPr id="0" name=""/>
        <dsp:cNvSpPr/>
      </dsp:nvSpPr>
      <dsp:spPr>
        <a:xfrm rot="5400000">
          <a:off x="4823900" y="1725793"/>
          <a:ext cx="1839003" cy="564853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 законодательного органа городского поселения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Главы Плесского городского поселения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функций исполнительного органа городского поселения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19134" y="3720333"/>
        <a:ext cx="5558764" cy="1659457"/>
      </dsp:txXfrm>
    </dsp:sp>
    <dsp:sp modelId="{B7E659D6-6499-4A83-AAB2-E782DA04E038}">
      <dsp:nvSpPr>
        <dsp:cNvPr id="0" name=""/>
        <dsp:cNvSpPr/>
      </dsp:nvSpPr>
      <dsp:spPr>
        <a:xfrm>
          <a:off x="0" y="3634700"/>
          <a:ext cx="2919133" cy="1830723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3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органов местного самоуправления</a:t>
          </a:r>
          <a:endParaRPr lang="ru-RU" sz="2000" kern="1200" dirty="0"/>
        </a:p>
      </dsp:txBody>
      <dsp:txXfrm>
        <a:off x="89369" y="3724069"/>
        <a:ext cx="2740395" cy="165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01CFA-3CF5-4A4B-B22B-7F555D627C00}">
      <dsp:nvSpPr>
        <dsp:cNvPr id="0" name=""/>
        <dsp:cNvSpPr/>
      </dsp:nvSpPr>
      <dsp:spPr>
        <a:xfrm rot="5400000">
          <a:off x="5180982" y="-2046242"/>
          <a:ext cx="1000682" cy="5347128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Организация  и  проведение мероприятий, связанных  с государственными  праздниками,  юбилейными  и  памятными  датами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07760" y="175829"/>
        <a:ext cx="5298279" cy="902984"/>
      </dsp:txXfrm>
    </dsp:sp>
    <dsp:sp modelId="{64179D2F-BF11-425E-AEA7-46666450C0E6}">
      <dsp:nvSpPr>
        <dsp:cNvPr id="0" name=""/>
        <dsp:cNvSpPr/>
      </dsp:nvSpPr>
      <dsp:spPr>
        <a:xfrm>
          <a:off x="0" y="1895"/>
          <a:ext cx="3007759" cy="125085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Подпрограмма «Организация общественных мероприятий»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62" y="62957"/>
        <a:ext cx="2885635" cy="1128729"/>
      </dsp:txXfrm>
    </dsp:sp>
    <dsp:sp modelId="{D703C6B3-E93A-4EDB-8B7E-46B8F1D16F9C}">
      <dsp:nvSpPr>
        <dsp:cNvPr id="0" name=""/>
        <dsp:cNvSpPr/>
      </dsp:nvSpPr>
      <dsp:spPr>
        <a:xfrm rot="5400000">
          <a:off x="5180982" y="-732845"/>
          <a:ext cx="1000682" cy="534712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Выплата пенсий за выслугу лет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07760" y="1489226"/>
        <a:ext cx="5298279" cy="902984"/>
      </dsp:txXfrm>
    </dsp:sp>
    <dsp:sp modelId="{0ED05DDC-BAB2-489B-B745-A52F2D1A4313}">
      <dsp:nvSpPr>
        <dsp:cNvPr id="0" name=""/>
        <dsp:cNvSpPr/>
      </dsp:nvSpPr>
      <dsp:spPr>
        <a:xfrm>
          <a:off x="0" y="1315291"/>
          <a:ext cx="3007759" cy="1250853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отдельных категорий граждан"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62" y="1376353"/>
        <a:ext cx="2885635" cy="1128729"/>
      </dsp:txXfrm>
    </dsp:sp>
    <dsp:sp modelId="{E12AC72E-9FFE-4454-9706-9EA9FA79ED72}">
      <dsp:nvSpPr>
        <dsp:cNvPr id="0" name=""/>
        <dsp:cNvSpPr/>
      </dsp:nvSpPr>
      <dsp:spPr>
        <a:xfrm rot="5400000">
          <a:off x="5180982" y="580550"/>
          <a:ext cx="1000682" cy="5347128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07760" y="2802622"/>
        <a:ext cx="5298279" cy="902984"/>
      </dsp:txXfrm>
    </dsp:sp>
    <dsp:sp modelId="{8A469D58-AE50-483F-BA8A-BB3F7681B7FB}">
      <dsp:nvSpPr>
        <dsp:cNvPr id="0" name=""/>
        <dsp:cNvSpPr/>
      </dsp:nvSpPr>
      <dsp:spPr>
        <a:xfrm>
          <a:off x="0" y="2628688"/>
          <a:ext cx="3007759" cy="125085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 детей-сирот"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62" y="2689750"/>
        <a:ext cx="2885635" cy="1128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E5BD2-2B42-4C2B-B8EC-30637D708F3E}">
      <dsp:nvSpPr>
        <dsp:cNvPr id="0" name=""/>
        <dsp:cNvSpPr/>
      </dsp:nvSpPr>
      <dsp:spPr>
        <a:xfrm>
          <a:off x="114681" y="435695"/>
          <a:ext cx="1304543" cy="474421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МП Защита населения и территории от чрезвычайных ситуаций</a:t>
          </a:r>
          <a:endParaRPr lang="ru-RU" sz="1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890" y="473904"/>
        <a:ext cx="1228125" cy="4667797"/>
      </dsp:txXfrm>
    </dsp:sp>
    <dsp:sp modelId="{71E25492-6373-4F27-BD27-920CD79239B5}">
      <dsp:nvSpPr>
        <dsp:cNvPr id="0" name=""/>
        <dsp:cNvSpPr/>
      </dsp:nvSpPr>
      <dsp:spPr>
        <a:xfrm rot="17818444">
          <a:off x="811507" y="1793332"/>
          <a:ext cx="2224390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2224390" y="23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1868093" y="1760991"/>
        <a:ext cx="111219" cy="111219"/>
      </dsp:txXfrm>
    </dsp:sp>
    <dsp:sp modelId="{B91842FF-4D99-4C23-B4A2-245B42865DD5}">
      <dsp:nvSpPr>
        <dsp:cNvPr id="0" name=""/>
        <dsp:cNvSpPr/>
      </dsp:nvSpPr>
      <dsp:spPr>
        <a:xfrm>
          <a:off x="2428180" y="132563"/>
          <a:ext cx="2778343" cy="1385670"/>
        </a:xfrm>
        <a:prstGeom prst="roundRect">
          <a:avLst>
            <a:gd name="adj" fmla="val 10000"/>
          </a:avLst>
        </a:prstGeom>
        <a:solidFill>
          <a:srgbClr val="CC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"Осуществление мероприятий по гражданской обороне, защите населения и территорий от чрезвычайных ситуаций природного и техногенного характера"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8765" y="173148"/>
        <a:ext cx="2697173" cy="1304500"/>
      </dsp:txXfrm>
    </dsp:sp>
    <dsp:sp modelId="{851BD1AE-59CE-4DB1-9627-9B434561F6DB}">
      <dsp:nvSpPr>
        <dsp:cNvPr id="0" name=""/>
        <dsp:cNvSpPr/>
      </dsp:nvSpPr>
      <dsp:spPr>
        <a:xfrm>
          <a:off x="5206523" y="802131"/>
          <a:ext cx="1111337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1111337" y="232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5734408" y="797615"/>
        <a:ext cx="55566" cy="55566"/>
      </dsp:txXfrm>
    </dsp:sp>
    <dsp:sp modelId="{1E13A011-9EF1-4F40-801A-147F8D1E4D10}">
      <dsp:nvSpPr>
        <dsp:cNvPr id="0" name=""/>
        <dsp:cNvSpPr/>
      </dsp:nvSpPr>
      <dsp:spPr>
        <a:xfrm>
          <a:off x="6317860" y="62514"/>
          <a:ext cx="2778343" cy="152576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Основное мероприятие "Гражданская оборона, защита населения и территорий от чрезвычайных ситуаций природного и техногенного характера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2548" y="107202"/>
        <a:ext cx="2688967" cy="1436392"/>
      </dsp:txXfrm>
    </dsp:sp>
    <dsp:sp modelId="{578FBC7A-75A3-4631-87F7-3828A14DF43F}">
      <dsp:nvSpPr>
        <dsp:cNvPr id="0" name=""/>
        <dsp:cNvSpPr/>
      </dsp:nvSpPr>
      <dsp:spPr>
        <a:xfrm rot="21564810">
          <a:off x="1419198" y="2779370"/>
          <a:ext cx="1009008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1009008" y="23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1898477" y="2777413"/>
        <a:ext cx="50450" cy="50450"/>
      </dsp:txXfrm>
    </dsp:sp>
    <dsp:sp modelId="{E5DF813F-1832-46B5-BE61-696048D79E7C}">
      <dsp:nvSpPr>
        <dsp:cNvPr id="0" name=""/>
        <dsp:cNvSpPr/>
      </dsp:nvSpPr>
      <dsp:spPr>
        <a:xfrm>
          <a:off x="2428180" y="1726610"/>
          <a:ext cx="2778343" cy="2141727"/>
        </a:xfrm>
        <a:prstGeom prst="roundRect">
          <a:avLst>
            <a:gd name="adj" fmla="val 10000"/>
          </a:avLst>
        </a:prstGeom>
        <a:solidFill>
          <a:srgbClr val="CC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0909" y="1789339"/>
        <a:ext cx="2652885" cy="2016269"/>
      </dsp:txXfrm>
    </dsp:sp>
    <dsp:sp modelId="{03728060-3399-4056-96F5-33EDA4FC9914}">
      <dsp:nvSpPr>
        <dsp:cNvPr id="0" name=""/>
        <dsp:cNvSpPr/>
      </dsp:nvSpPr>
      <dsp:spPr>
        <a:xfrm>
          <a:off x="5206523" y="2774206"/>
          <a:ext cx="1111337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1111337" y="232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5734408" y="2769690"/>
        <a:ext cx="55566" cy="55566"/>
      </dsp:txXfrm>
    </dsp:sp>
    <dsp:sp modelId="{BA846D3B-A5F2-4592-A2CD-B8368D6C58DF}">
      <dsp:nvSpPr>
        <dsp:cNvPr id="0" name=""/>
        <dsp:cNvSpPr/>
      </dsp:nvSpPr>
      <dsp:spPr>
        <a:xfrm>
          <a:off x="6317860" y="1933694"/>
          <a:ext cx="2778343" cy="172755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Основное мероприятие "Предупреждении и ликвидации  последствий чрезвычайных ситуаций и обеспечению пожарной безопасности, в том числе обеспечение безопасности людей на водных объектах, охрана их жизни и здоровья"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8458" y="1984292"/>
        <a:ext cx="2677147" cy="1626363"/>
      </dsp:txXfrm>
    </dsp:sp>
    <dsp:sp modelId="{D9E2C167-C1FF-4090-B403-34BC4333E346}">
      <dsp:nvSpPr>
        <dsp:cNvPr id="0" name=""/>
        <dsp:cNvSpPr/>
      </dsp:nvSpPr>
      <dsp:spPr>
        <a:xfrm rot="3663570">
          <a:off x="881180" y="3696869"/>
          <a:ext cx="2085044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2085044" y="23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1871576" y="3668011"/>
        <a:ext cx="104252" cy="104252"/>
      </dsp:txXfrm>
    </dsp:sp>
    <dsp:sp modelId="{EFFD8193-F8E8-41DE-8B7C-63DEF18D2EC6}">
      <dsp:nvSpPr>
        <dsp:cNvPr id="0" name=""/>
        <dsp:cNvSpPr/>
      </dsp:nvSpPr>
      <dsp:spPr>
        <a:xfrm>
          <a:off x="2428180" y="4076713"/>
          <a:ext cx="2778343" cy="1111517"/>
        </a:xfrm>
        <a:prstGeom prst="roundRect">
          <a:avLst>
            <a:gd name="adj" fmla="val 10000"/>
          </a:avLst>
        </a:prstGeom>
        <a:solidFill>
          <a:srgbClr val="CC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"Осуществление мероприятий по участию в профилактике терроризма и экстремизма "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0735" y="4109268"/>
        <a:ext cx="2713233" cy="1046407"/>
      </dsp:txXfrm>
    </dsp:sp>
    <dsp:sp modelId="{58A54262-3232-4199-986D-F9203F41DE4B}">
      <dsp:nvSpPr>
        <dsp:cNvPr id="0" name=""/>
        <dsp:cNvSpPr/>
      </dsp:nvSpPr>
      <dsp:spPr>
        <a:xfrm>
          <a:off x="5206523" y="4609204"/>
          <a:ext cx="1111337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1111337" y="232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5734408" y="4604689"/>
        <a:ext cx="55566" cy="55566"/>
      </dsp:txXfrm>
    </dsp:sp>
    <dsp:sp modelId="{CEFF6DD6-4C0F-4717-A58C-178D690FB84B}">
      <dsp:nvSpPr>
        <dsp:cNvPr id="0" name=""/>
        <dsp:cNvSpPr/>
      </dsp:nvSpPr>
      <dsp:spPr>
        <a:xfrm>
          <a:off x="6317860" y="3954244"/>
          <a:ext cx="2778343" cy="135645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Основное мероприятие "Профилактика терроризма и экстремизма"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7589" y="3993973"/>
        <a:ext cx="2698885" cy="1276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7C194-EA29-4857-95FA-FEA9FF1B241F}">
      <dsp:nvSpPr>
        <dsp:cNvPr id="0" name=""/>
        <dsp:cNvSpPr/>
      </dsp:nvSpPr>
      <dsp:spPr>
        <a:xfrm>
          <a:off x="4808" y="2670"/>
          <a:ext cx="3895097" cy="139583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"Развитие жилищного хозяйства"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90" y="43552"/>
        <a:ext cx="3813333" cy="1314067"/>
      </dsp:txXfrm>
    </dsp:sp>
    <dsp:sp modelId="{B1E35BD6-9C4C-4CBE-95D8-A491B22B5169}">
      <dsp:nvSpPr>
        <dsp:cNvPr id="0" name=""/>
        <dsp:cNvSpPr/>
      </dsp:nvSpPr>
      <dsp:spPr>
        <a:xfrm>
          <a:off x="394317" y="1398502"/>
          <a:ext cx="389509" cy="84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615"/>
              </a:lnTo>
              <a:lnTo>
                <a:pt x="389509" y="846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C4A0A-3401-412E-A1CA-BEC864639038}">
      <dsp:nvSpPr>
        <dsp:cNvPr id="0" name=""/>
        <dsp:cNvSpPr/>
      </dsp:nvSpPr>
      <dsp:spPr>
        <a:xfrm>
          <a:off x="783827" y="1630468"/>
          <a:ext cx="3235008" cy="1229298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работ по капитальному ремонту многоквартирных домов, проводимому с привлечением средств собственников помещений в многоквартирном доме, в части муниципального жилого фонда.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9832" y="1666473"/>
        <a:ext cx="3162998" cy="1157288"/>
      </dsp:txXfrm>
    </dsp:sp>
    <dsp:sp modelId="{C9BF224E-D295-42C5-A8A3-F84ED1F9E999}">
      <dsp:nvSpPr>
        <dsp:cNvPr id="0" name=""/>
        <dsp:cNvSpPr/>
      </dsp:nvSpPr>
      <dsp:spPr>
        <a:xfrm>
          <a:off x="394317" y="1398502"/>
          <a:ext cx="389509" cy="2157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62"/>
              </a:lnTo>
              <a:lnTo>
                <a:pt x="389509" y="2157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56073-99FC-42F4-B41B-9469EBB90A54}">
      <dsp:nvSpPr>
        <dsp:cNvPr id="0" name=""/>
        <dsp:cNvSpPr/>
      </dsp:nvSpPr>
      <dsp:spPr>
        <a:xfrm>
          <a:off x="783827" y="3091733"/>
          <a:ext cx="3235023" cy="927863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Прочие мероприятия (в </a:t>
          </a: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. установка приборов учета в                    муниципальном жилом фонде).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1003" y="3118909"/>
        <a:ext cx="3180671" cy="873511"/>
      </dsp:txXfrm>
    </dsp:sp>
    <dsp:sp modelId="{00A0E02B-DCCF-4968-800C-94E86297F05D}">
      <dsp:nvSpPr>
        <dsp:cNvPr id="0" name=""/>
        <dsp:cNvSpPr/>
      </dsp:nvSpPr>
      <dsp:spPr>
        <a:xfrm>
          <a:off x="4363838" y="2670"/>
          <a:ext cx="3938651" cy="133970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Создание условий для обеспечения качественными коммунальными услугами"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77" y="41909"/>
        <a:ext cx="3860173" cy="1261227"/>
      </dsp:txXfrm>
    </dsp:sp>
    <dsp:sp modelId="{764475BD-02B3-4076-B073-CF57ACD8B85E}">
      <dsp:nvSpPr>
        <dsp:cNvPr id="0" name=""/>
        <dsp:cNvSpPr/>
      </dsp:nvSpPr>
      <dsp:spPr>
        <a:xfrm>
          <a:off x="4757703" y="1342376"/>
          <a:ext cx="393865" cy="695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7"/>
              </a:lnTo>
              <a:lnTo>
                <a:pt x="393865" y="695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BA04D-1C48-4EE6-B54C-A71CF79D3727}">
      <dsp:nvSpPr>
        <dsp:cNvPr id="0" name=""/>
        <dsp:cNvSpPr/>
      </dsp:nvSpPr>
      <dsp:spPr>
        <a:xfrm>
          <a:off x="5151568" y="1574342"/>
          <a:ext cx="3270519" cy="927863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8980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Возмещение недополученных доходов организациям, предоставляющим населению бытовые услуги из бюджета поселения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78744" y="1601518"/>
        <a:ext cx="3216167" cy="873511"/>
      </dsp:txXfrm>
    </dsp:sp>
    <dsp:sp modelId="{6C100478-881A-4A3A-BCEA-1A9977953C2C}">
      <dsp:nvSpPr>
        <dsp:cNvPr id="0" name=""/>
        <dsp:cNvSpPr/>
      </dsp:nvSpPr>
      <dsp:spPr>
        <a:xfrm>
          <a:off x="4757703" y="1342376"/>
          <a:ext cx="393865" cy="185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727"/>
              </a:lnTo>
              <a:lnTo>
                <a:pt x="393865" y="18557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0F562-FF1B-4206-B936-B4D704CEDE46}">
      <dsp:nvSpPr>
        <dsp:cNvPr id="0" name=""/>
        <dsp:cNvSpPr/>
      </dsp:nvSpPr>
      <dsp:spPr>
        <a:xfrm>
          <a:off x="5151568" y="2734171"/>
          <a:ext cx="3201679" cy="927863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Разработка ПСД для строительства городской бани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78744" y="2761347"/>
        <a:ext cx="3147327" cy="873511"/>
      </dsp:txXfrm>
    </dsp:sp>
    <dsp:sp modelId="{B7A67846-74CF-4614-8414-81220B867A62}">
      <dsp:nvSpPr>
        <dsp:cNvPr id="0" name=""/>
        <dsp:cNvSpPr/>
      </dsp:nvSpPr>
      <dsp:spPr>
        <a:xfrm>
          <a:off x="4757703" y="1342376"/>
          <a:ext cx="393865" cy="3015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557"/>
              </a:lnTo>
              <a:lnTo>
                <a:pt x="393865" y="3015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6E210-CA1B-4810-9A2C-20FEE0ABC2E8}">
      <dsp:nvSpPr>
        <dsp:cNvPr id="0" name=""/>
        <dsp:cNvSpPr/>
      </dsp:nvSpPr>
      <dsp:spPr>
        <a:xfrm>
          <a:off x="5151568" y="3894001"/>
          <a:ext cx="3152495" cy="927863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Прочие мероприятия в области коммунального  хозяйства 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78744" y="3921177"/>
        <a:ext cx="3098143" cy="873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474F6-2A55-4956-867D-1CE4AD5C42C1}">
      <dsp:nvSpPr>
        <dsp:cNvPr id="0" name=""/>
        <dsp:cNvSpPr/>
      </dsp:nvSpPr>
      <dsp:spPr>
        <a:xfrm>
          <a:off x="2690141" y="1476448"/>
          <a:ext cx="3305009" cy="1387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7857" y="1544164"/>
        <a:ext cx="3169577" cy="1251736"/>
      </dsp:txXfrm>
    </dsp:sp>
    <dsp:sp modelId="{4589F58E-F66A-43E3-B76C-AD18AAC865E8}">
      <dsp:nvSpPr>
        <dsp:cNvPr id="0" name=""/>
        <dsp:cNvSpPr/>
      </dsp:nvSpPr>
      <dsp:spPr>
        <a:xfrm rot="16199933">
          <a:off x="4193843" y="1327662"/>
          <a:ext cx="2975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5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4CC50-1BEC-4069-9939-AEA057E1AC13}">
      <dsp:nvSpPr>
        <dsp:cNvPr id="0" name=""/>
        <dsp:cNvSpPr/>
      </dsp:nvSpPr>
      <dsp:spPr>
        <a:xfrm>
          <a:off x="2537901" y="30454"/>
          <a:ext cx="3609427" cy="1148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Повышение энергетической эффективности в бюджетной сфере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3962" y="86515"/>
        <a:ext cx="3497305" cy="1036300"/>
      </dsp:txXfrm>
    </dsp:sp>
    <dsp:sp modelId="{6C81F8C2-BF35-4CA3-AB72-BC1947889ACB}">
      <dsp:nvSpPr>
        <dsp:cNvPr id="0" name=""/>
        <dsp:cNvSpPr/>
      </dsp:nvSpPr>
      <dsp:spPr>
        <a:xfrm rot="2255682">
          <a:off x="5223270" y="2922922"/>
          <a:ext cx="1944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4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DACD3-A825-4E0E-98C1-F5DACA489FB7}">
      <dsp:nvSpPr>
        <dsp:cNvPr id="0" name=""/>
        <dsp:cNvSpPr/>
      </dsp:nvSpPr>
      <dsp:spPr>
        <a:xfrm>
          <a:off x="5127519" y="2982227"/>
          <a:ext cx="3786111" cy="2499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Проведение мероприятий по энергосбережению и повышению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(замена  ламп накаливания на энергосберегающие, установка и замена приборов учета энергоресурсов) в подведомственных учреждениях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9529" y="3104237"/>
        <a:ext cx="3542091" cy="2255367"/>
      </dsp:txXfrm>
    </dsp:sp>
    <dsp:sp modelId="{CF357C6B-DFFE-4692-9F6B-444F6E303FCC}">
      <dsp:nvSpPr>
        <dsp:cNvPr id="0" name=""/>
        <dsp:cNvSpPr/>
      </dsp:nvSpPr>
      <dsp:spPr>
        <a:xfrm rot="7949057">
          <a:off x="2201520" y="3526485"/>
          <a:ext cx="17976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769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87163-8FA6-4F61-8537-B78368EEE7F6}">
      <dsp:nvSpPr>
        <dsp:cNvPr id="0" name=""/>
        <dsp:cNvSpPr/>
      </dsp:nvSpPr>
      <dsp:spPr>
        <a:xfrm>
          <a:off x="460829" y="4189353"/>
          <a:ext cx="3070275" cy="1086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Замена светильников на светодиодные в существующей сети уличного освещения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3847" y="4242371"/>
        <a:ext cx="2964239" cy="980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98F89-D05B-479B-9B24-08B0422B892B}">
      <dsp:nvSpPr>
        <dsp:cNvPr id="0" name=""/>
        <dsp:cNvSpPr/>
      </dsp:nvSpPr>
      <dsp:spPr>
        <a:xfrm>
          <a:off x="1281448" y="283867"/>
          <a:ext cx="2952246" cy="2226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1C4D8-19C5-4CE3-A6D5-C5FBFA1F3C90}">
      <dsp:nvSpPr>
        <dsp:cNvPr id="0" name=""/>
        <dsp:cNvSpPr/>
      </dsp:nvSpPr>
      <dsp:spPr>
        <a:xfrm>
          <a:off x="504053" y="1800202"/>
          <a:ext cx="1595880" cy="117914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Подпрограмма  Организация уличного освещения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053" y="1800202"/>
        <a:ext cx="1595880" cy="1179146"/>
      </dsp:txXfrm>
    </dsp:sp>
    <dsp:sp modelId="{09F6D362-05AC-4C20-A9C8-48A8C17C905F}">
      <dsp:nvSpPr>
        <dsp:cNvPr id="0" name=""/>
        <dsp:cNvSpPr/>
      </dsp:nvSpPr>
      <dsp:spPr>
        <a:xfrm>
          <a:off x="4750562" y="267639"/>
          <a:ext cx="2940717" cy="225920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DABF4-EA6F-4F6E-A837-B5C7026D3903}">
      <dsp:nvSpPr>
        <dsp:cNvPr id="0" name=""/>
        <dsp:cNvSpPr/>
      </dsp:nvSpPr>
      <dsp:spPr>
        <a:xfrm>
          <a:off x="6984776" y="1800197"/>
          <a:ext cx="1555892" cy="132316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Подпрограмма Содержание мест захоронения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84776" y="1800197"/>
        <a:ext cx="1555892" cy="1323168"/>
      </dsp:txXfrm>
    </dsp:sp>
    <dsp:sp modelId="{A2AE7CAC-9264-4E28-9D4A-313292B78357}">
      <dsp:nvSpPr>
        <dsp:cNvPr id="0" name=""/>
        <dsp:cNvSpPr/>
      </dsp:nvSpPr>
      <dsp:spPr>
        <a:xfrm>
          <a:off x="2645112" y="2762557"/>
          <a:ext cx="3479524" cy="25144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98B8E-400D-4673-8483-65D5F07F60EE}">
      <dsp:nvSpPr>
        <dsp:cNvPr id="0" name=""/>
        <dsp:cNvSpPr/>
      </dsp:nvSpPr>
      <dsp:spPr>
        <a:xfrm>
          <a:off x="5328593" y="4248469"/>
          <a:ext cx="1717200" cy="12040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Подпрограмма Комплексное благоустройство общественных территорий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8593" y="4248469"/>
        <a:ext cx="1717200" cy="120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0.22535</cdr:y>
    </cdr:from>
    <cdr:to>
      <cdr:x>0.20807</cdr:x>
      <cdr:y>0.40421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4048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77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24" y="1"/>
            <a:ext cx="2948995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E6653762-79DB-449D-96B4-14785E9C6246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1" y="4783089"/>
            <a:ext cx="5445760" cy="3913436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265"/>
            <a:ext cx="2950577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24" y="9441265"/>
            <a:ext cx="2948995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9935D5A9-141A-4679-BDD7-9E57DB058B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0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5A9-141A-4679-BDD7-9E57DB058BE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06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5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2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40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27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84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34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54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2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25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82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0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02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79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5932-7718-4866-BCB4-7557897FAD64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62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332656"/>
            <a:ext cx="7776864" cy="936104"/>
          </a:xfrm>
        </p:spPr>
        <p:txBody>
          <a:bodyPr anchor="t"/>
          <a:lstStyle/>
          <a:p>
            <a:pPr algn="ctr"/>
            <a:r>
              <a:rPr lang="ru-RU" sz="28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Приволжского района Ивановской области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7504" y="5157192"/>
            <a:ext cx="8856984" cy="17008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плановый период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l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фото пл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7" y="1565166"/>
            <a:ext cx="464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850833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ПЛЕССКОГО ГОРОДСКОГО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3200" dirty="0"/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272747"/>
              </p:ext>
            </p:extLst>
          </p:nvPr>
        </p:nvGraphicFramePr>
        <p:xfrm>
          <a:off x="609600" y="2060848"/>
          <a:ext cx="7274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8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778825" cy="1597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Плёсского городского поселения 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573439"/>
              </p:ext>
            </p:extLst>
          </p:nvPr>
        </p:nvGraphicFramePr>
        <p:xfrm>
          <a:off x="609600" y="1844824"/>
          <a:ext cx="8138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6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346777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382846"/>
              </p:ext>
            </p:extLst>
          </p:nvPr>
        </p:nvGraphicFramePr>
        <p:xfrm>
          <a:off x="323528" y="1700808"/>
          <a:ext cx="7994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8138865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80347"/>
              </p:ext>
            </p:extLst>
          </p:nvPr>
        </p:nvGraphicFramePr>
        <p:xfrm>
          <a:off x="609600" y="1268760"/>
          <a:ext cx="77068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2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97726"/>
              </p:ext>
            </p:extLst>
          </p:nvPr>
        </p:nvGraphicFramePr>
        <p:xfrm>
          <a:off x="609600" y="1484784"/>
          <a:ext cx="7346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0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Плесского городского поселения по разделам, млн.руб.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68317"/>
              </p:ext>
            </p:extLst>
          </p:nvPr>
        </p:nvGraphicFramePr>
        <p:xfrm>
          <a:off x="611561" y="1988842"/>
          <a:ext cx="8064894" cy="4608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675"/>
                <a:gridCol w="1629208"/>
                <a:gridCol w="1532329"/>
                <a:gridCol w="1451682"/>
              </a:tblGrid>
              <a:tr h="862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16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20537,19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33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416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3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3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64,41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994849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Плесского городского поселения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375652"/>
              </p:ext>
            </p:extLst>
          </p:nvPr>
        </p:nvGraphicFramePr>
        <p:xfrm>
          <a:off x="609600" y="1412776"/>
          <a:ext cx="7994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9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138865" cy="166975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программным и непрограммным направлениям расходов бюджета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504209"/>
              </p:ext>
            </p:extLst>
          </p:nvPr>
        </p:nvGraphicFramePr>
        <p:xfrm>
          <a:off x="678657" y="2132859"/>
          <a:ext cx="7205712" cy="473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964"/>
                <a:gridCol w="1148758"/>
                <a:gridCol w="1149495"/>
                <a:gridCol w="1149495"/>
              </a:tblGrid>
              <a:tr h="58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1165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поселения, всего: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8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8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8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8722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самоуправления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53917"/>
              </p:ext>
            </p:extLst>
          </p:nvPr>
        </p:nvGraphicFramePr>
        <p:xfrm>
          <a:off x="0" y="1916832"/>
          <a:ext cx="9144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78497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местного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680197"/>
              </p:ext>
            </p:extLst>
          </p:nvPr>
        </p:nvGraphicFramePr>
        <p:xfrm>
          <a:off x="467544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3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19922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582483"/>
              </p:ext>
            </p:extLst>
          </p:nvPr>
        </p:nvGraphicFramePr>
        <p:xfrm>
          <a:off x="107504" y="1556792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842493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738941"/>
              </p:ext>
            </p:extLst>
          </p:nvPr>
        </p:nvGraphicFramePr>
        <p:xfrm>
          <a:off x="609600" y="2160588"/>
          <a:ext cx="835488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7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распоряжение муниципальным имуществом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734609"/>
              </p:ext>
            </p:extLst>
          </p:nvPr>
        </p:nvGraphicFramePr>
        <p:xfrm>
          <a:off x="179512" y="1844824"/>
          <a:ext cx="8282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1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8137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813575"/>
              </p:ext>
            </p:extLst>
          </p:nvPr>
        </p:nvGraphicFramePr>
        <p:xfrm>
          <a:off x="609600" y="1772816"/>
          <a:ext cx="8210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568952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расходов по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Защита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чрезвычайных ситуаций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791053"/>
              </p:ext>
            </p:extLst>
          </p:nvPr>
        </p:nvGraphicFramePr>
        <p:xfrm>
          <a:off x="35496" y="1556792"/>
          <a:ext cx="910850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инфраструктуры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323873"/>
              </p:ext>
            </p:extLst>
          </p:nvPr>
        </p:nvGraphicFramePr>
        <p:xfrm>
          <a:off x="609600" y="1844824"/>
          <a:ext cx="8066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210873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«Дорожное хозяйство»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936760"/>
              </p:ext>
            </p:extLst>
          </p:nvPr>
        </p:nvGraphicFramePr>
        <p:xfrm>
          <a:off x="395536" y="1052736"/>
          <a:ext cx="8496945" cy="522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752"/>
                <a:gridCol w="1830808"/>
                <a:gridCol w="1904041"/>
                <a:gridCol w="1684344"/>
              </a:tblGrid>
              <a:tr h="56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2023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2025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987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автомобильных дорог общего пользования местного значения, пешеходных зон, тротуаров и искусственных сооружений на них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357 000,00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2 500 000,00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925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Повышение уровня  обустройства автомобильных дорог общего пользования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790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Проведение работ по паспортизации автомобильных дорог общего пользования местного значения</a:t>
                      </a:r>
                      <a:endParaRPr lang="ru-RU" sz="14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529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1382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Субсидии на возмещение затрат в связи с выполнением работ обслуживающим организациям, осуществляющим деятельность по содержанию автомобильных дорог и иных транспортных и инженерных сооружений.</a:t>
                      </a:r>
                      <a:endParaRPr lang="ru-RU" sz="14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6297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18 261 759,37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18 375 759,37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18 375 759,37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352928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«Капитальный ремонт и ремонт улично-дорожной сети»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968316"/>
              </p:ext>
            </p:extLst>
          </p:nvPr>
        </p:nvGraphicFramePr>
        <p:xfrm>
          <a:off x="251520" y="1340767"/>
          <a:ext cx="8640960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533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2023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2025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0000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Текущий ремонт уличной дорожной сети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800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Капитальный ремонт уличной дорожной сети</a:t>
                      </a:r>
                      <a:endParaRPr lang="ru-RU" sz="16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800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Осуществление строительного контроля</a:t>
                      </a:r>
                      <a:endParaRPr lang="ru-RU" sz="16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79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6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610 000,00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610 000,00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610 000,00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pic>
        <p:nvPicPr>
          <p:cNvPr id="2052" name="Picture 4" descr="Картинки по запросу плес ремонт 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7" y="4810463"/>
            <a:ext cx="4752528" cy="19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10463"/>
            <a:ext cx="3757424" cy="19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856984" cy="18137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качественными жилищно-коммунальными услугами населения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104085"/>
              </p:ext>
            </p:extLst>
          </p:nvPr>
        </p:nvGraphicFramePr>
        <p:xfrm>
          <a:off x="609600" y="2160588"/>
          <a:ext cx="8282880" cy="4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424936" cy="1741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92223"/>
              </p:ext>
            </p:extLst>
          </p:nvPr>
        </p:nvGraphicFramePr>
        <p:xfrm>
          <a:off x="395536" y="1844824"/>
          <a:ext cx="8426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7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87518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8210873" cy="511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Бюджетный процесс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768" y="2227058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Разработка проекта бюджета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276" y="3054406"/>
            <a:ext cx="2376264" cy="4414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Направление проекта бюджета в представительные органы</a:t>
            </a:r>
            <a:endParaRPr lang="ru-RU" sz="1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768" y="3895401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Предварительное рассмотрение проекта бюджета в комитета (комиссиях)</a:t>
            </a: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76" y="481934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Вынесение проекта бюджета на публичные слушания 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76" y="573325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Обсуждение проекта бюджета на заседание представительного органа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2252" y="573325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Утверждение отчета об исполнении бюджета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2252" y="488078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Отчет об исполнении  бюджета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09420" y="4028310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Контроль за исполнением бюджета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1669" y="294133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бюджета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5733256"/>
            <a:ext cx="278954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Голосование за или против принятия проекта бюджета</a:t>
            </a:r>
            <a:endParaRPr lang="ru-RU" sz="12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603092" y="2699080"/>
            <a:ext cx="484632" cy="36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03092" y="3495332"/>
            <a:ext cx="484632" cy="404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603092" y="4409492"/>
            <a:ext cx="484632" cy="415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603092" y="5329436"/>
            <a:ext cx="484632" cy="403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17360" y="3495331"/>
            <a:ext cx="484632" cy="52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225746" y="4500639"/>
            <a:ext cx="484632" cy="380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25746" y="5375564"/>
            <a:ext cx="484632" cy="357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2984032" y="2375169"/>
            <a:ext cx="795880" cy="1026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3033540" y="4175131"/>
            <a:ext cx="430870" cy="17021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0" y="3259293"/>
            <a:ext cx="672852" cy="10210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033540" y="5752680"/>
            <a:ext cx="430870" cy="484632"/>
          </a:xfrm>
          <a:prstGeom prst="rightArrow">
            <a:avLst>
              <a:gd name="adj1" fmla="val 50000"/>
              <a:gd name="adj2" fmla="val 54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звернутая стрелка 58"/>
          <p:cNvSpPr/>
          <p:nvPr/>
        </p:nvSpPr>
        <p:spPr>
          <a:xfrm>
            <a:off x="5794305" y="2681917"/>
            <a:ext cx="568251" cy="302854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Развернутая стрелка 60"/>
          <p:cNvSpPr/>
          <p:nvPr/>
        </p:nvSpPr>
        <p:spPr>
          <a:xfrm flipH="1">
            <a:off x="3419872" y="2164020"/>
            <a:ext cx="409549" cy="358547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Энергосбережение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035323"/>
              </p:ext>
            </p:extLst>
          </p:nvPr>
        </p:nvGraphicFramePr>
        <p:xfrm>
          <a:off x="107505" y="1454610"/>
          <a:ext cx="8957134" cy="540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Картинки по запросу плес ночн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924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ес ночно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836"/>
            <a:ext cx="2376264" cy="3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и сферы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65019"/>
              </p:ext>
            </p:extLst>
          </p:nvPr>
        </p:nvGraphicFramePr>
        <p:xfrm>
          <a:off x="609600" y="2420888"/>
          <a:ext cx="8066856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pp.userapi.com/c628225/v628225858/3861e/cIjHqf1yX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8803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29330/v629330672/3f335/-3hxVb8Tf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888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культуры и сферы досуга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912516"/>
              </p:ext>
            </p:extLst>
          </p:nvPr>
        </p:nvGraphicFramePr>
        <p:xfrm>
          <a:off x="609600" y="1340768"/>
          <a:ext cx="8066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922841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844608"/>
              </p:ext>
            </p:extLst>
          </p:nvPr>
        </p:nvGraphicFramePr>
        <p:xfrm>
          <a:off x="179512" y="1196752"/>
          <a:ext cx="8714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8282881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Благоустройство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247718"/>
              </p:ext>
            </p:extLst>
          </p:nvPr>
        </p:nvGraphicFramePr>
        <p:xfrm>
          <a:off x="323528" y="1484784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066857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767106"/>
              </p:ext>
            </p:extLst>
          </p:nvPr>
        </p:nvGraphicFramePr>
        <p:xfrm>
          <a:off x="251520" y="1268760"/>
          <a:ext cx="8712968" cy="552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1367603"/>
                <a:gridCol w="1438581"/>
                <a:gridCol w="1442288"/>
              </a:tblGrid>
              <a:tr h="768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</a:tr>
              <a:tr h="716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474 900,00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6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830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Резервный фонд 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</a:tr>
              <a:tr h="1661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комиссариаты.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246 500,00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254 900,00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0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на исполнение судебных актов.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7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3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подготовлены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5976" y="764704"/>
            <a:ext cx="4608511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Плёсского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8(49339) 2-19-15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adm-plios@yandex.ru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8.00 до 17.00, суббота, воскресенье - выходной</a:t>
            </a:r>
          </a:p>
          <a:p>
            <a:endParaRPr lang="ru-RU" dirty="0"/>
          </a:p>
        </p:txBody>
      </p:sp>
      <p:pic>
        <p:nvPicPr>
          <p:cNvPr id="6" name="Picture 2" descr="http://www.plesru.ru/images/grajdanskaya/usadb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" y="1412776"/>
            <a:ext cx="44612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282881" cy="2808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155555, Ивановская область, Приволжский район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. Плес, ул. Советская, д. 9,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8(49339)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2-19-15,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официальном сайте муниципального образования «Плесское городское поселение»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сети «Интернет»: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http://gorodples.ru/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3645024"/>
            <a:ext cx="7634809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2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710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благоустройство плеса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44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10214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муниципальных программ Плесского городского поселения на 2023-2025 годы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71" y="1715909"/>
            <a:ext cx="38901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9871" y="205392"/>
            <a:ext cx="4018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Приволжского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Ивановской области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3080" name="Picture 8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3" y="4221088"/>
            <a:ext cx="3624057" cy="24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5301208"/>
            <a:ext cx="501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основных направлений бюджетной и налоговой политики на 2023 год и плановый период 2024 и 2025 годов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66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Плесского городского поселения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" y="1296612"/>
            <a:ext cx="8964488" cy="5602804"/>
          </a:xfrm>
          <a:effectLst>
            <a:glow>
              <a:schemeClr val="accent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34076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образовано 01.01.2006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41" y="2066547"/>
            <a:ext cx="3096344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- 96,2 кв. км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сельских населенных пунктов – 22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Численность– 2966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455" y="2371046"/>
            <a:ext cx="1656184" cy="1015663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isometricOffAxis1Right">
              <a:rot lat="0" lon="20039998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ФАП - 2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44" y="3572346"/>
            <a:ext cx="4176463" cy="28623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 -1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Культурно-досуговый центр – 1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дома культуры - 4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6943" y="4098014"/>
            <a:ext cx="4233512" cy="1938992"/>
          </a:xfrm>
          <a:prstGeom prst="rect">
            <a:avLst/>
          </a:prstGeom>
          <a:noFill/>
          <a:ln w="57150">
            <a:noFill/>
          </a:ln>
          <a:effectLst/>
          <a:scene3d>
            <a:camera prst="perspectiveBelow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предприятий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Профилакторий с лечением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СТД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Пансионат с лечением 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Плёс»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анаторий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«Плёс»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и рестораны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7767" y="1942818"/>
            <a:ext cx="3368919" cy="1323439"/>
          </a:xfrm>
          <a:prstGeom prst="rect">
            <a:avLst/>
          </a:prstGeom>
          <a:noFill/>
          <a:ln w="28575">
            <a:noFill/>
          </a:ln>
          <a:effectLst>
            <a:glow rad="139700">
              <a:srgbClr val="CC9900">
                <a:alpha val="40000"/>
              </a:srgbClr>
            </a:glow>
          </a:effectLst>
          <a:scene3d>
            <a:camera prst="isometricOffAxis2Left">
              <a:rot lat="0" lon="156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Плёсский государственный историко-архитектурный и художественный музей- заповедник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22841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218809"/>
              </p:ext>
            </p:extLst>
          </p:nvPr>
        </p:nvGraphicFramePr>
        <p:xfrm>
          <a:off x="609600" y="1340769"/>
          <a:ext cx="7850189" cy="5534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6360"/>
                <a:gridCol w="813910"/>
                <a:gridCol w="947436"/>
                <a:gridCol w="946223"/>
                <a:gridCol w="946223"/>
                <a:gridCol w="860037"/>
              </a:tblGrid>
              <a:tr h="2240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17719,2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18925,5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20681,6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4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хозяйств, в том числе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208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10539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8905,8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3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2915,00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225046,32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185733,0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23181,53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138865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налоговой политики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427707"/>
              </p:ext>
            </p:extLst>
          </p:nvPr>
        </p:nvGraphicFramePr>
        <p:xfrm>
          <a:off x="395288" y="1484313"/>
          <a:ext cx="835342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066857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–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руб.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879503"/>
              </p:ext>
            </p:extLst>
          </p:nvPr>
        </p:nvGraphicFramePr>
        <p:xfrm>
          <a:off x="609600" y="1484782"/>
          <a:ext cx="8066856" cy="5112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5018"/>
                <a:gridCol w="1478510"/>
                <a:gridCol w="1387776"/>
                <a:gridCol w="1387776"/>
                <a:gridCol w="1387776"/>
              </a:tblGrid>
              <a:tr h="3718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140 551 349,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67 156 680,00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65 177 112,00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64 419 662,00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  <a:tr h="102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52 463 833,52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44 322 592,00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45 423 692,00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46 224 792,00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88 087 515,52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1 258 577,00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1 266 822,00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7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139 940 840,96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46 908 181,76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46 456 169,94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42 905 249,94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610 508,08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6165</TotalTime>
  <Words>1496</Words>
  <Application>Microsoft Office PowerPoint</Application>
  <PresentationFormat>Экран (4:3)</PresentationFormat>
  <Paragraphs>431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Lucida Sans Unicode</vt:lpstr>
      <vt:lpstr>Tahoma</vt:lpstr>
      <vt:lpstr>Times New Roman</vt:lpstr>
      <vt:lpstr>Trebuchet MS</vt:lpstr>
      <vt:lpstr>Wingdings 3</vt:lpstr>
      <vt:lpstr>Грань</vt:lpstr>
      <vt:lpstr>Плёсское городское поселение Приволжского района Ивановской области </vt:lpstr>
      <vt:lpstr>Бюджет для граждан ОСНОВНЫЕ ТЕРМИНЫ И ОПРЕДЕЛЕНИЯ </vt:lpstr>
      <vt:lpstr>Бюджет для граждан</vt:lpstr>
      <vt:lpstr>Презентация PowerPoint</vt:lpstr>
      <vt:lpstr>Презентация PowerPoint</vt:lpstr>
      <vt:lpstr>Основные характеристики Плесского городского поселения</vt:lpstr>
      <vt:lpstr>Основные показатели социально-экономического развития</vt:lpstr>
      <vt:lpstr>Основные направления бюджетной политики и налоговой политики </vt:lpstr>
      <vt:lpstr>Основные характеристики проекта бюджета на 2018 – 2020 годы, руб.</vt:lpstr>
      <vt:lpstr>СТРУКТУРА ДОХОДОВ БЮДЖЕТА ПЛЕССКОГО ГОРОДСКОГО ПОСЕЛЕНИЯ</vt:lpstr>
      <vt:lpstr>Структура налоговых и неналоговых доходов бюджета Плёсского городского поселения на 2023 год</vt:lpstr>
      <vt:lpstr>Динамика налоговых и неналоговых доходов</vt:lpstr>
      <vt:lpstr>Динамика налоговых доходов</vt:lpstr>
      <vt:lpstr>Безвозмездные поступления </vt:lpstr>
      <vt:lpstr>Расходы бюджета Плесского городского поселения по разделам, млн.руб.</vt:lpstr>
      <vt:lpstr>Муниципальные программы Плесского городского поселения</vt:lpstr>
      <vt:lpstr>Расходы бюджета по программным и непрограммным направлениям расходов бюджета </vt:lpstr>
      <vt:lpstr>Муниципальная программа «Совершенствование местного самоуправления "</vt:lpstr>
      <vt:lpstr>Направления расходования средств по  МП «Совершенствование местного самоуправления»</vt:lpstr>
      <vt:lpstr>Муниципальная программа «Социальная политика» </vt:lpstr>
      <vt:lpstr>Направления расходования средств по МП «Социальная политика» </vt:lpstr>
      <vt:lpstr>Муниципальная программа Управление и распоряжение муниципальным имуществом </vt:lpstr>
      <vt:lpstr>Муниципальная программа Защита населения и территории от чрезвычайных ситуаций</vt:lpstr>
      <vt:lpstr>Направление расходов по  МП Защита населения и территории от чрезвычайных ситуаций </vt:lpstr>
      <vt:lpstr>Муниципальная программа Комплексное развитие транспортной инфраструктуры</vt:lpstr>
      <vt:lpstr>Подпрограмма «Дорожное хозяйство» </vt:lpstr>
      <vt:lpstr>Подпрограмма «Капитальный ремонт и ремонт улично-дорожной сети» </vt:lpstr>
      <vt:lpstr>Муниципальная программа Обеспечение качественными жилищно-коммунальными услугами населения</vt:lpstr>
      <vt:lpstr>Направления расходования средств по  МП Обеспечение качественными жилищно-коммунальными услугами населения</vt:lpstr>
      <vt:lpstr>Муниципальная программа Энергосбережение</vt:lpstr>
      <vt:lpstr>Муниципальная программа  Развитие культуры и сферы досуга </vt:lpstr>
      <vt:lpstr>Направления расходования средств по  МП Развитие культуры и сферы досуга</vt:lpstr>
      <vt:lpstr>Муниципальная программа Благоустройство</vt:lpstr>
      <vt:lpstr>Ресурсное обеспечение  МП Благоустройство</vt:lpstr>
      <vt:lpstr>Непрограммные расходы</vt:lpstr>
      <vt:lpstr>Материалы подготовлены</vt:lpstr>
      <vt:lpstr>Информацию о бюджете Вы можете получить по адресу:  155555, Ивановская область, Приволжский район,               г . Плес, ул. Советская, д. 9, тел. 8(49339) 2-19-15,  на официальном сайте муниципального образования «Плесское городское поселение»  в сети «Интернет»: http://gorodples.ru/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бюджета ЗАТО Солнечный на 2012-2014 годы</dc:title>
  <dc:creator>Финотдел</dc:creator>
  <cp:lastModifiedBy>Ples-KS</cp:lastModifiedBy>
  <cp:revision>421</cp:revision>
  <cp:lastPrinted>2014-12-01T06:54:49Z</cp:lastPrinted>
  <dcterms:created xsi:type="dcterms:W3CDTF">2011-11-21T07:05:18Z</dcterms:created>
  <dcterms:modified xsi:type="dcterms:W3CDTF">2022-11-08T15:48:05Z</dcterms:modified>
</cp:coreProperties>
</file>